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70" r:id="rId4"/>
    <p:sldId id="257" r:id="rId5"/>
    <p:sldId id="271" r:id="rId6"/>
    <p:sldId id="272" r:id="rId7"/>
    <p:sldId id="273" r:id="rId8"/>
    <p:sldId id="258" r:id="rId9"/>
    <p:sldId id="274" r:id="rId10"/>
    <p:sldId id="259" r:id="rId11"/>
    <p:sldId id="260" r:id="rId12"/>
    <p:sldId id="267" r:id="rId13"/>
    <p:sldId id="268" r:id="rId14"/>
    <p:sldId id="262" r:id="rId15"/>
    <p:sldId id="263" r:id="rId16"/>
    <p:sldId id="265" r:id="rId17"/>
    <p:sldId id="2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85" d="100"/>
          <a:sy n="85" d="100"/>
        </p:scale>
        <p:origin x="55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A4AEF6-AE4E-4AD1-9DA6-ECEDB857386A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</dgm:pt>
    <dgm:pt modelId="{35FCFC86-92B4-494E-B858-A7148B472C61}">
      <dgm:prSet phldrT="[Texto]"/>
      <dgm:spPr/>
      <dgm:t>
        <a:bodyPr/>
        <a:lstStyle/>
        <a:p>
          <a:r>
            <a:rPr lang="es-ES" dirty="0"/>
            <a:t>Reduce </a:t>
          </a:r>
          <a:r>
            <a:rPr lang="es-ES" dirty="0" err="1"/>
            <a:t>your</a:t>
          </a:r>
          <a:r>
            <a:rPr lang="es-ES" dirty="0"/>
            <a:t> </a:t>
          </a:r>
          <a:r>
            <a:rPr lang="es-ES" dirty="0" err="1"/>
            <a:t>household´s</a:t>
          </a:r>
          <a:r>
            <a:rPr lang="es-ES" dirty="0"/>
            <a:t> </a:t>
          </a:r>
          <a:r>
            <a:rPr lang="es-ES" dirty="0" err="1"/>
            <a:t>energy</a:t>
          </a:r>
          <a:r>
            <a:rPr lang="es-ES" dirty="0"/>
            <a:t> use</a:t>
          </a:r>
        </a:p>
      </dgm:t>
    </dgm:pt>
    <dgm:pt modelId="{2AC07F5E-EF38-471C-BBFC-619FA661402D}" type="parTrans" cxnId="{392E9D5B-5561-443D-88F8-C74B768D1C59}">
      <dgm:prSet/>
      <dgm:spPr/>
      <dgm:t>
        <a:bodyPr/>
        <a:lstStyle/>
        <a:p>
          <a:endParaRPr lang="es-ES"/>
        </a:p>
      </dgm:t>
    </dgm:pt>
    <dgm:pt modelId="{909499EA-CDE2-4A32-A9E5-C9E5C1F3B237}" type="sibTrans" cxnId="{392E9D5B-5561-443D-88F8-C74B768D1C59}">
      <dgm:prSet/>
      <dgm:spPr/>
      <dgm:t>
        <a:bodyPr/>
        <a:lstStyle/>
        <a:p>
          <a:endParaRPr lang="es-ES"/>
        </a:p>
      </dgm:t>
    </dgm:pt>
    <dgm:pt modelId="{4314C24F-9EA7-44B5-8F3B-A2930C476607}">
      <dgm:prSet phldrT="[Texto]"/>
      <dgm:spPr/>
      <dgm:t>
        <a:bodyPr/>
        <a:lstStyle/>
        <a:p>
          <a:r>
            <a:rPr lang="es-ES" b="0" dirty="0" err="1"/>
            <a:t>Contract</a:t>
          </a:r>
          <a:r>
            <a:rPr lang="es-ES" b="0" dirty="0"/>
            <a:t> </a:t>
          </a:r>
          <a:r>
            <a:rPr lang="es-ES" b="0" i="0" dirty="0" err="1"/>
            <a:t>green</a:t>
          </a:r>
          <a:r>
            <a:rPr lang="es-ES" b="0" i="0" dirty="0"/>
            <a:t> </a:t>
          </a:r>
          <a:r>
            <a:rPr lang="es-ES" b="0" i="0" dirty="0" err="1"/>
            <a:t>energy</a:t>
          </a:r>
          <a:r>
            <a:rPr lang="es-ES" b="0" i="0" dirty="0"/>
            <a:t> </a:t>
          </a:r>
          <a:r>
            <a:rPr lang="es-ES" b="0" i="0" dirty="0" err="1"/>
            <a:t>suppliers</a:t>
          </a:r>
          <a:endParaRPr lang="es-ES" b="0" dirty="0"/>
        </a:p>
      </dgm:t>
    </dgm:pt>
    <dgm:pt modelId="{9B02C9D6-9173-4759-B85E-0B5AC8827647}" type="parTrans" cxnId="{084AAB94-6867-44E7-B0FF-A20E78D1BF9F}">
      <dgm:prSet/>
      <dgm:spPr/>
      <dgm:t>
        <a:bodyPr/>
        <a:lstStyle/>
        <a:p>
          <a:endParaRPr lang="es-ES"/>
        </a:p>
      </dgm:t>
    </dgm:pt>
    <dgm:pt modelId="{834F49AB-16EA-4780-A0F8-5ACF5408BE3F}" type="sibTrans" cxnId="{084AAB94-6867-44E7-B0FF-A20E78D1BF9F}">
      <dgm:prSet/>
      <dgm:spPr/>
      <dgm:t>
        <a:bodyPr/>
        <a:lstStyle/>
        <a:p>
          <a:endParaRPr lang="es-ES"/>
        </a:p>
      </dgm:t>
    </dgm:pt>
    <dgm:pt modelId="{0DB5411B-CDB0-4858-9678-A06D31B373F2}">
      <dgm:prSet/>
      <dgm:spPr/>
      <dgm:t>
        <a:bodyPr/>
        <a:lstStyle/>
        <a:p>
          <a:endParaRPr lang="es-ES" dirty="0"/>
        </a:p>
      </dgm:t>
    </dgm:pt>
    <dgm:pt modelId="{E20265E1-AB74-43A3-ABBA-E9D10709B471}" type="parTrans" cxnId="{AB5E5EAB-7176-447D-886B-560B2BA4CE79}">
      <dgm:prSet/>
      <dgm:spPr/>
      <dgm:t>
        <a:bodyPr/>
        <a:lstStyle/>
        <a:p>
          <a:endParaRPr lang="es-ES"/>
        </a:p>
      </dgm:t>
    </dgm:pt>
    <dgm:pt modelId="{DBC4F8DB-B97E-4CFF-B5A7-9ECABAC3ECD5}" type="sibTrans" cxnId="{AB5E5EAB-7176-447D-886B-560B2BA4CE79}">
      <dgm:prSet/>
      <dgm:spPr/>
      <dgm:t>
        <a:bodyPr/>
        <a:lstStyle/>
        <a:p>
          <a:endParaRPr lang="es-ES"/>
        </a:p>
      </dgm:t>
    </dgm:pt>
    <dgm:pt modelId="{53AD7C5C-917B-432C-BB03-CD518A48B328}">
      <dgm:prSet phldrT="[Texto]"/>
      <dgm:spPr/>
      <dgm:t>
        <a:bodyPr/>
        <a:lstStyle/>
        <a:p>
          <a:r>
            <a:rPr lang="es-ES" dirty="0"/>
            <a:t>Produce </a:t>
          </a:r>
          <a:r>
            <a:rPr lang="es-ES" dirty="0" err="1"/>
            <a:t>your</a:t>
          </a:r>
          <a:r>
            <a:rPr lang="es-ES" dirty="0"/>
            <a:t> </a:t>
          </a:r>
          <a:r>
            <a:rPr lang="es-ES" dirty="0" err="1"/>
            <a:t>own</a:t>
          </a:r>
          <a:r>
            <a:rPr lang="es-ES" dirty="0"/>
            <a:t> </a:t>
          </a:r>
          <a:r>
            <a:rPr lang="es-ES" dirty="0" err="1"/>
            <a:t>green</a:t>
          </a:r>
          <a:r>
            <a:rPr lang="es-ES" dirty="0"/>
            <a:t> </a:t>
          </a:r>
          <a:r>
            <a:rPr lang="es-ES" dirty="0" err="1"/>
            <a:t>power</a:t>
          </a:r>
          <a:endParaRPr lang="es-ES" dirty="0"/>
        </a:p>
      </dgm:t>
    </dgm:pt>
    <dgm:pt modelId="{756D169E-7741-4B69-ABF4-E2C7BA072580}" type="sibTrans" cxnId="{854E7800-0343-4CEC-A8E0-630170708346}">
      <dgm:prSet/>
      <dgm:spPr/>
      <dgm:t>
        <a:bodyPr/>
        <a:lstStyle/>
        <a:p>
          <a:endParaRPr lang="es-ES"/>
        </a:p>
      </dgm:t>
    </dgm:pt>
    <dgm:pt modelId="{E3E7F34C-B28D-42E1-8DF7-86127CA5ADA3}" type="parTrans" cxnId="{854E7800-0343-4CEC-A8E0-630170708346}">
      <dgm:prSet/>
      <dgm:spPr/>
      <dgm:t>
        <a:bodyPr/>
        <a:lstStyle/>
        <a:p>
          <a:endParaRPr lang="es-ES"/>
        </a:p>
      </dgm:t>
    </dgm:pt>
    <dgm:pt modelId="{33E5D472-B2CB-4F99-A63F-692F3BCAC56A}">
      <dgm:prSet phldrT="[Texto]"/>
      <dgm:spPr/>
      <dgm:t>
        <a:bodyPr/>
        <a:lstStyle/>
        <a:p>
          <a:r>
            <a:rPr lang="es-ES" dirty="0"/>
            <a:t>Reduce </a:t>
          </a:r>
          <a:r>
            <a:rPr lang="es-ES" dirty="0" err="1"/>
            <a:t>the</a:t>
          </a:r>
          <a:r>
            <a:rPr lang="es-ES" dirty="0"/>
            <a:t> </a:t>
          </a:r>
          <a:r>
            <a:rPr lang="es-ES" dirty="0" err="1"/>
            <a:t>consumption</a:t>
          </a:r>
          <a:r>
            <a:rPr lang="es-ES" dirty="0"/>
            <a:t> of </a:t>
          </a:r>
          <a:r>
            <a:rPr lang="es-ES" dirty="0" err="1"/>
            <a:t>goods</a:t>
          </a:r>
          <a:r>
            <a:rPr lang="es-ES" dirty="0"/>
            <a:t> and </a:t>
          </a:r>
          <a:r>
            <a:rPr lang="es-ES" dirty="0" err="1"/>
            <a:t>devices</a:t>
          </a:r>
          <a:endParaRPr lang="es-ES" dirty="0"/>
        </a:p>
      </dgm:t>
    </dgm:pt>
    <dgm:pt modelId="{C7BFD401-8505-4EEE-A083-A03673ABA985}" type="sibTrans" cxnId="{1080F227-C0D4-4459-A709-5D2BF7671BFF}">
      <dgm:prSet/>
      <dgm:spPr/>
      <dgm:t>
        <a:bodyPr/>
        <a:lstStyle/>
        <a:p>
          <a:endParaRPr lang="es-ES"/>
        </a:p>
      </dgm:t>
    </dgm:pt>
    <dgm:pt modelId="{206AE05E-42A0-4B1F-887C-A97E616B114F}" type="parTrans" cxnId="{1080F227-C0D4-4459-A709-5D2BF7671BFF}">
      <dgm:prSet/>
      <dgm:spPr/>
      <dgm:t>
        <a:bodyPr/>
        <a:lstStyle/>
        <a:p>
          <a:endParaRPr lang="es-ES"/>
        </a:p>
      </dgm:t>
    </dgm:pt>
    <dgm:pt modelId="{D31833F9-A5F3-476F-84A9-5557365420A7}" type="pres">
      <dgm:prSet presAssocID="{C2A4AEF6-AE4E-4AD1-9DA6-ECEDB857386A}" presName="Name0" presStyleCnt="0">
        <dgm:presLayoutVars>
          <dgm:dir/>
          <dgm:resizeHandles val="exact"/>
        </dgm:presLayoutVars>
      </dgm:prSet>
      <dgm:spPr/>
    </dgm:pt>
    <dgm:pt modelId="{AB3C8A0B-01D0-4D7C-A4E8-9D84378A85F2}" type="pres">
      <dgm:prSet presAssocID="{35FCFC86-92B4-494E-B858-A7148B472C61}" presName="node" presStyleLbl="node1" presStyleIdx="0" presStyleCnt="4">
        <dgm:presLayoutVars>
          <dgm:bulletEnabled val="1"/>
        </dgm:presLayoutVars>
      </dgm:prSet>
      <dgm:spPr/>
    </dgm:pt>
    <dgm:pt modelId="{4C407A3D-67D5-457B-A07C-7C48A7CA5F17}" type="pres">
      <dgm:prSet presAssocID="{909499EA-CDE2-4A32-A9E5-C9E5C1F3B237}" presName="sibTrans" presStyleCnt="0"/>
      <dgm:spPr/>
    </dgm:pt>
    <dgm:pt modelId="{7B45CBBB-61D9-40A9-9215-B96E4CF2E9B5}" type="pres">
      <dgm:prSet presAssocID="{4314C24F-9EA7-44B5-8F3B-A2930C476607}" presName="node" presStyleLbl="node1" presStyleIdx="1" presStyleCnt="4">
        <dgm:presLayoutVars>
          <dgm:bulletEnabled val="1"/>
        </dgm:presLayoutVars>
      </dgm:prSet>
      <dgm:spPr/>
    </dgm:pt>
    <dgm:pt modelId="{B5D7936F-588B-4FD9-A483-48B08900E628}" type="pres">
      <dgm:prSet presAssocID="{834F49AB-16EA-4780-A0F8-5ACF5408BE3F}" presName="sibTrans" presStyleCnt="0"/>
      <dgm:spPr/>
    </dgm:pt>
    <dgm:pt modelId="{173261CB-6F15-47D2-AEC5-5BBBDD5C9577}" type="pres">
      <dgm:prSet presAssocID="{53AD7C5C-917B-432C-BB03-CD518A48B328}" presName="node" presStyleLbl="node1" presStyleIdx="2" presStyleCnt="4">
        <dgm:presLayoutVars>
          <dgm:bulletEnabled val="1"/>
        </dgm:presLayoutVars>
      </dgm:prSet>
      <dgm:spPr/>
    </dgm:pt>
    <dgm:pt modelId="{8E4E3143-FFF5-427F-A8C7-29A9CDEAA302}" type="pres">
      <dgm:prSet presAssocID="{756D169E-7741-4B69-ABF4-E2C7BA072580}" presName="sibTrans" presStyleCnt="0"/>
      <dgm:spPr/>
    </dgm:pt>
    <dgm:pt modelId="{1EF94216-93E6-43A7-8DC2-B70EE6842953}" type="pres">
      <dgm:prSet presAssocID="{33E5D472-B2CB-4F99-A63F-692F3BCAC56A}" presName="node" presStyleLbl="node1" presStyleIdx="3" presStyleCnt="4">
        <dgm:presLayoutVars>
          <dgm:bulletEnabled val="1"/>
        </dgm:presLayoutVars>
      </dgm:prSet>
      <dgm:spPr/>
    </dgm:pt>
  </dgm:ptLst>
  <dgm:cxnLst>
    <dgm:cxn modelId="{854E7800-0343-4CEC-A8E0-630170708346}" srcId="{C2A4AEF6-AE4E-4AD1-9DA6-ECEDB857386A}" destId="{53AD7C5C-917B-432C-BB03-CD518A48B328}" srcOrd="2" destOrd="0" parTransId="{E3E7F34C-B28D-42E1-8DF7-86127CA5ADA3}" sibTransId="{756D169E-7741-4B69-ABF4-E2C7BA072580}"/>
    <dgm:cxn modelId="{7707A710-0432-451C-B330-C4E646A8FFB3}" type="presOf" srcId="{53AD7C5C-917B-432C-BB03-CD518A48B328}" destId="{173261CB-6F15-47D2-AEC5-5BBBDD5C9577}" srcOrd="0" destOrd="0" presId="urn:microsoft.com/office/officeart/2005/8/layout/hList6"/>
    <dgm:cxn modelId="{6502491C-E12D-415A-900B-96279ADFD5D0}" type="presOf" srcId="{4314C24F-9EA7-44B5-8F3B-A2930C476607}" destId="{7B45CBBB-61D9-40A9-9215-B96E4CF2E9B5}" srcOrd="0" destOrd="0" presId="urn:microsoft.com/office/officeart/2005/8/layout/hList6"/>
    <dgm:cxn modelId="{1080F227-C0D4-4459-A709-5D2BF7671BFF}" srcId="{C2A4AEF6-AE4E-4AD1-9DA6-ECEDB857386A}" destId="{33E5D472-B2CB-4F99-A63F-692F3BCAC56A}" srcOrd="3" destOrd="0" parTransId="{206AE05E-42A0-4B1F-887C-A97E616B114F}" sibTransId="{C7BFD401-8505-4EEE-A083-A03673ABA985}"/>
    <dgm:cxn modelId="{975A0928-7773-4798-9D43-699145FE78CF}" type="presOf" srcId="{35FCFC86-92B4-494E-B858-A7148B472C61}" destId="{AB3C8A0B-01D0-4D7C-A4E8-9D84378A85F2}" srcOrd="0" destOrd="0" presId="urn:microsoft.com/office/officeart/2005/8/layout/hList6"/>
    <dgm:cxn modelId="{392E9D5B-5561-443D-88F8-C74B768D1C59}" srcId="{C2A4AEF6-AE4E-4AD1-9DA6-ECEDB857386A}" destId="{35FCFC86-92B4-494E-B858-A7148B472C61}" srcOrd="0" destOrd="0" parTransId="{2AC07F5E-EF38-471C-BBFC-619FA661402D}" sibTransId="{909499EA-CDE2-4A32-A9E5-C9E5C1F3B237}"/>
    <dgm:cxn modelId="{7B13D68C-1490-4F98-967C-EC43A91CB56D}" type="presOf" srcId="{33E5D472-B2CB-4F99-A63F-692F3BCAC56A}" destId="{1EF94216-93E6-43A7-8DC2-B70EE6842953}" srcOrd="0" destOrd="0" presId="urn:microsoft.com/office/officeart/2005/8/layout/hList6"/>
    <dgm:cxn modelId="{084AAB94-6867-44E7-B0FF-A20E78D1BF9F}" srcId="{C2A4AEF6-AE4E-4AD1-9DA6-ECEDB857386A}" destId="{4314C24F-9EA7-44B5-8F3B-A2930C476607}" srcOrd="1" destOrd="0" parTransId="{9B02C9D6-9173-4759-B85E-0B5AC8827647}" sibTransId="{834F49AB-16EA-4780-A0F8-5ACF5408BE3F}"/>
    <dgm:cxn modelId="{D73112A7-C77A-4A13-AFA7-A13A88856C35}" type="presOf" srcId="{0DB5411B-CDB0-4858-9678-A06D31B373F2}" destId="{AB3C8A0B-01D0-4D7C-A4E8-9D84378A85F2}" srcOrd="0" destOrd="1" presId="urn:microsoft.com/office/officeart/2005/8/layout/hList6"/>
    <dgm:cxn modelId="{AB5E5EAB-7176-447D-886B-560B2BA4CE79}" srcId="{35FCFC86-92B4-494E-B858-A7148B472C61}" destId="{0DB5411B-CDB0-4858-9678-A06D31B373F2}" srcOrd="0" destOrd="0" parTransId="{E20265E1-AB74-43A3-ABBA-E9D10709B471}" sibTransId="{DBC4F8DB-B97E-4CFF-B5A7-9ECABAC3ECD5}"/>
    <dgm:cxn modelId="{378DB7BE-0DE7-4CA5-B440-160CE3F71A33}" type="presOf" srcId="{C2A4AEF6-AE4E-4AD1-9DA6-ECEDB857386A}" destId="{D31833F9-A5F3-476F-84A9-5557365420A7}" srcOrd="0" destOrd="0" presId="urn:microsoft.com/office/officeart/2005/8/layout/hList6"/>
    <dgm:cxn modelId="{7922DCEF-0739-413E-AE2F-9C66F55EEE32}" type="presParOf" srcId="{D31833F9-A5F3-476F-84A9-5557365420A7}" destId="{AB3C8A0B-01D0-4D7C-A4E8-9D84378A85F2}" srcOrd="0" destOrd="0" presId="urn:microsoft.com/office/officeart/2005/8/layout/hList6"/>
    <dgm:cxn modelId="{3F3AC836-84C1-4F05-9A83-D8FDF5D8DDC6}" type="presParOf" srcId="{D31833F9-A5F3-476F-84A9-5557365420A7}" destId="{4C407A3D-67D5-457B-A07C-7C48A7CA5F17}" srcOrd="1" destOrd="0" presId="urn:microsoft.com/office/officeart/2005/8/layout/hList6"/>
    <dgm:cxn modelId="{58586F44-55AE-4017-A802-AB16EBA6FB41}" type="presParOf" srcId="{D31833F9-A5F3-476F-84A9-5557365420A7}" destId="{7B45CBBB-61D9-40A9-9215-B96E4CF2E9B5}" srcOrd="2" destOrd="0" presId="urn:microsoft.com/office/officeart/2005/8/layout/hList6"/>
    <dgm:cxn modelId="{A205A23D-9703-4BCA-AE81-1474DE6C7F04}" type="presParOf" srcId="{D31833F9-A5F3-476F-84A9-5557365420A7}" destId="{B5D7936F-588B-4FD9-A483-48B08900E628}" srcOrd="3" destOrd="0" presId="urn:microsoft.com/office/officeart/2005/8/layout/hList6"/>
    <dgm:cxn modelId="{FB58933E-64D0-4D71-93D5-2D9641AB7AE4}" type="presParOf" srcId="{D31833F9-A5F3-476F-84A9-5557365420A7}" destId="{173261CB-6F15-47D2-AEC5-5BBBDD5C9577}" srcOrd="4" destOrd="0" presId="urn:microsoft.com/office/officeart/2005/8/layout/hList6"/>
    <dgm:cxn modelId="{A52F2D72-5E77-43A6-AB25-5D76A16D9216}" type="presParOf" srcId="{D31833F9-A5F3-476F-84A9-5557365420A7}" destId="{8E4E3143-FFF5-427F-A8C7-29A9CDEAA302}" srcOrd="5" destOrd="0" presId="urn:microsoft.com/office/officeart/2005/8/layout/hList6"/>
    <dgm:cxn modelId="{66C11661-2DB9-4179-A971-CF8C88DA6F43}" type="presParOf" srcId="{D31833F9-A5F3-476F-84A9-5557365420A7}" destId="{1EF94216-93E6-43A7-8DC2-B70EE6842953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A6600F-E276-4844-BD32-3F0DD02C177D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8BC2912-9A16-4DA0-90A8-550709847008}">
      <dgm:prSet phldrT="[Texto]"/>
      <dgm:spPr/>
      <dgm:t>
        <a:bodyPr/>
        <a:lstStyle/>
        <a:p>
          <a:r>
            <a:rPr lang="es-ES" dirty="0" err="1"/>
            <a:t>Colective</a:t>
          </a:r>
          <a:r>
            <a:rPr lang="es-ES" dirty="0"/>
            <a:t> </a:t>
          </a:r>
          <a:r>
            <a:rPr lang="es-ES" dirty="0" err="1"/>
            <a:t>means</a:t>
          </a:r>
          <a:r>
            <a:rPr lang="es-ES" dirty="0"/>
            <a:t> of </a:t>
          </a:r>
          <a:r>
            <a:rPr lang="es-ES" dirty="0" err="1"/>
            <a:t>transport</a:t>
          </a:r>
          <a:r>
            <a:rPr lang="es-ES" dirty="0"/>
            <a:t> vs individual</a:t>
          </a:r>
        </a:p>
      </dgm:t>
    </dgm:pt>
    <dgm:pt modelId="{2C2AAF5D-B722-4631-AD4A-DC0FEEC41133}" type="parTrans" cxnId="{D15334B3-1FF7-4E36-A5D5-7BBAFF91934F}">
      <dgm:prSet/>
      <dgm:spPr/>
      <dgm:t>
        <a:bodyPr/>
        <a:lstStyle/>
        <a:p>
          <a:endParaRPr lang="es-ES"/>
        </a:p>
      </dgm:t>
    </dgm:pt>
    <dgm:pt modelId="{9E0117E6-EB26-4599-8A9A-8CF7BDD96CF2}" type="sibTrans" cxnId="{D15334B3-1FF7-4E36-A5D5-7BBAFF91934F}">
      <dgm:prSet/>
      <dgm:spPr/>
      <dgm:t>
        <a:bodyPr/>
        <a:lstStyle/>
        <a:p>
          <a:endParaRPr lang="es-ES"/>
        </a:p>
      </dgm:t>
    </dgm:pt>
    <dgm:pt modelId="{BF46C23F-6960-4D85-A1E8-BD0F42C0C4CC}">
      <dgm:prSet phldrT="[Texto]"/>
      <dgm:spPr/>
      <dgm:t>
        <a:bodyPr/>
        <a:lstStyle/>
        <a:p>
          <a:r>
            <a:rPr lang="es-ES" dirty="0"/>
            <a:t>Train</a:t>
          </a:r>
        </a:p>
      </dgm:t>
    </dgm:pt>
    <dgm:pt modelId="{485A3994-C032-4F90-9EF4-426C1F35FB8D}" type="parTrans" cxnId="{477E92FA-2359-43C9-B39C-1A478DBA72CB}">
      <dgm:prSet/>
      <dgm:spPr/>
      <dgm:t>
        <a:bodyPr/>
        <a:lstStyle/>
        <a:p>
          <a:endParaRPr lang="es-ES"/>
        </a:p>
      </dgm:t>
    </dgm:pt>
    <dgm:pt modelId="{B4A18015-9DD3-4132-A0CD-9F1873316163}" type="sibTrans" cxnId="{477E92FA-2359-43C9-B39C-1A478DBA72CB}">
      <dgm:prSet/>
      <dgm:spPr/>
      <dgm:t>
        <a:bodyPr/>
        <a:lstStyle/>
        <a:p>
          <a:endParaRPr lang="es-ES"/>
        </a:p>
      </dgm:t>
    </dgm:pt>
    <dgm:pt modelId="{671223C9-5693-4F3D-A3DF-129CF9A9D053}">
      <dgm:prSet phldrT="[Texto]"/>
      <dgm:spPr/>
      <dgm:t>
        <a:bodyPr/>
        <a:lstStyle/>
        <a:p>
          <a:r>
            <a:rPr lang="es-ES" dirty="0"/>
            <a:t>Bus</a:t>
          </a:r>
        </a:p>
      </dgm:t>
    </dgm:pt>
    <dgm:pt modelId="{20F17FF4-25F7-4A30-A208-E63E24B98086}" type="parTrans" cxnId="{5550200E-5EFC-4FA6-864F-F16C53ADD85D}">
      <dgm:prSet/>
      <dgm:spPr/>
      <dgm:t>
        <a:bodyPr/>
        <a:lstStyle/>
        <a:p>
          <a:endParaRPr lang="es-ES"/>
        </a:p>
      </dgm:t>
    </dgm:pt>
    <dgm:pt modelId="{86CEED71-7817-40D0-8118-53B117D874ED}" type="sibTrans" cxnId="{5550200E-5EFC-4FA6-864F-F16C53ADD85D}">
      <dgm:prSet/>
      <dgm:spPr/>
      <dgm:t>
        <a:bodyPr/>
        <a:lstStyle/>
        <a:p>
          <a:endParaRPr lang="es-ES"/>
        </a:p>
      </dgm:t>
    </dgm:pt>
    <dgm:pt modelId="{B9B082B6-9618-4992-91FB-31C6BB02BEA5}">
      <dgm:prSet phldrT="[Texto]"/>
      <dgm:spPr/>
      <dgm:t>
        <a:bodyPr/>
        <a:lstStyle/>
        <a:p>
          <a:r>
            <a:rPr lang="es-ES" dirty="0" err="1"/>
            <a:t>Carpooling</a:t>
          </a:r>
          <a:endParaRPr lang="es-ES" dirty="0"/>
        </a:p>
      </dgm:t>
    </dgm:pt>
    <dgm:pt modelId="{EC344B8B-8B94-435B-9CF3-783BC0567761}" type="parTrans" cxnId="{1FD30B6C-38BE-4E39-A3E8-304878A50E54}">
      <dgm:prSet/>
      <dgm:spPr/>
      <dgm:t>
        <a:bodyPr/>
        <a:lstStyle/>
        <a:p>
          <a:endParaRPr lang="es-ES"/>
        </a:p>
      </dgm:t>
    </dgm:pt>
    <dgm:pt modelId="{5E86F080-F30A-406B-894E-700C49BDBAC1}" type="sibTrans" cxnId="{1FD30B6C-38BE-4E39-A3E8-304878A50E54}">
      <dgm:prSet/>
      <dgm:spPr/>
      <dgm:t>
        <a:bodyPr/>
        <a:lstStyle/>
        <a:p>
          <a:endParaRPr lang="es-ES"/>
        </a:p>
      </dgm:t>
    </dgm:pt>
    <dgm:pt modelId="{6B4F06E5-C94F-47E1-8341-56B80B010DCD}">
      <dgm:prSet phldrT="[Texto]"/>
      <dgm:spPr/>
      <dgm:t>
        <a:bodyPr/>
        <a:lstStyle/>
        <a:p>
          <a:r>
            <a:rPr lang="es-ES" dirty="0" err="1"/>
            <a:t>Bla</a:t>
          </a:r>
          <a:r>
            <a:rPr lang="es-ES" dirty="0"/>
            <a:t> </a:t>
          </a:r>
          <a:r>
            <a:rPr lang="es-ES" dirty="0" err="1"/>
            <a:t>bla</a:t>
          </a:r>
          <a:r>
            <a:rPr lang="es-ES" dirty="0"/>
            <a:t> car</a:t>
          </a:r>
        </a:p>
      </dgm:t>
    </dgm:pt>
    <dgm:pt modelId="{0A3BEC81-E7BA-42FF-A7C2-6EBD9E2CB0D1}" type="parTrans" cxnId="{DE63C440-7B0A-4BBD-AA1D-3F4592781792}">
      <dgm:prSet/>
      <dgm:spPr/>
      <dgm:t>
        <a:bodyPr/>
        <a:lstStyle/>
        <a:p>
          <a:endParaRPr lang="es-ES"/>
        </a:p>
      </dgm:t>
    </dgm:pt>
    <dgm:pt modelId="{E1F4E7F4-8211-4F6E-8B92-9D691A576BC3}" type="sibTrans" cxnId="{DE63C440-7B0A-4BBD-AA1D-3F4592781792}">
      <dgm:prSet/>
      <dgm:spPr/>
      <dgm:t>
        <a:bodyPr/>
        <a:lstStyle/>
        <a:p>
          <a:endParaRPr lang="es-ES"/>
        </a:p>
      </dgm:t>
    </dgm:pt>
    <dgm:pt modelId="{38376921-E78B-459F-94E0-8F5A60209A93}">
      <dgm:prSet phldrT="[Texto]"/>
      <dgm:spPr/>
      <dgm:t>
        <a:bodyPr/>
        <a:lstStyle/>
        <a:p>
          <a:r>
            <a:rPr lang="es-ES" dirty="0"/>
            <a:t>Plan a no-</a:t>
          </a:r>
          <a:r>
            <a:rPr lang="es-ES" dirty="0" err="1"/>
            <a:t>fly</a:t>
          </a:r>
          <a:r>
            <a:rPr lang="es-ES" dirty="0"/>
            <a:t> </a:t>
          </a:r>
          <a:r>
            <a:rPr lang="es-ES" dirty="0" err="1"/>
            <a:t>holiday</a:t>
          </a:r>
          <a:endParaRPr lang="es-ES" dirty="0"/>
        </a:p>
      </dgm:t>
    </dgm:pt>
    <dgm:pt modelId="{33F410B3-6873-4185-B47F-AD8237638079}" type="parTrans" cxnId="{23CAA31D-919A-4CA8-AB8A-4ECFF024AB38}">
      <dgm:prSet/>
      <dgm:spPr/>
      <dgm:t>
        <a:bodyPr/>
        <a:lstStyle/>
        <a:p>
          <a:endParaRPr lang="es-ES"/>
        </a:p>
      </dgm:t>
    </dgm:pt>
    <dgm:pt modelId="{86EA61D4-5394-4D47-98BA-135D311185AF}" type="sibTrans" cxnId="{23CAA31D-919A-4CA8-AB8A-4ECFF024AB38}">
      <dgm:prSet/>
      <dgm:spPr/>
      <dgm:t>
        <a:bodyPr/>
        <a:lstStyle/>
        <a:p>
          <a:endParaRPr lang="es-ES"/>
        </a:p>
      </dgm:t>
    </dgm:pt>
    <dgm:pt modelId="{8624E5AB-022F-4145-868B-E2F3E8553BD2}">
      <dgm:prSet phldrT="[Texto]"/>
      <dgm:spPr/>
      <dgm:t>
        <a:bodyPr/>
        <a:lstStyle/>
        <a:p>
          <a:r>
            <a:rPr lang="es-ES" dirty="0"/>
            <a:t>Look </a:t>
          </a:r>
          <a:r>
            <a:rPr lang="es-ES" dirty="0" err="1"/>
            <a:t>for</a:t>
          </a:r>
          <a:r>
            <a:rPr lang="es-ES" dirty="0"/>
            <a:t> </a:t>
          </a:r>
          <a:r>
            <a:rPr lang="es-ES" dirty="0" err="1"/>
            <a:t>different</a:t>
          </a:r>
          <a:r>
            <a:rPr lang="es-ES" dirty="0"/>
            <a:t> </a:t>
          </a:r>
          <a:r>
            <a:rPr lang="es-ES" dirty="0" err="1"/>
            <a:t>locations</a:t>
          </a:r>
          <a:r>
            <a:rPr lang="es-ES" dirty="0"/>
            <a:t> </a:t>
          </a:r>
          <a:r>
            <a:rPr lang="es-ES" dirty="0" err="1"/>
            <a:t>you</a:t>
          </a:r>
          <a:r>
            <a:rPr lang="es-ES" dirty="0"/>
            <a:t> can </a:t>
          </a:r>
          <a:r>
            <a:rPr lang="es-ES" dirty="0" err="1"/>
            <a:t>reach</a:t>
          </a:r>
          <a:r>
            <a:rPr lang="es-ES" dirty="0"/>
            <a:t> </a:t>
          </a:r>
          <a:r>
            <a:rPr lang="es-ES" dirty="0" err="1"/>
            <a:t>by</a:t>
          </a:r>
          <a:r>
            <a:rPr lang="es-ES" dirty="0"/>
            <a:t> </a:t>
          </a:r>
          <a:r>
            <a:rPr lang="es-ES" dirty="0" err="1"/>
            <a:t>train</a:t>
          </a:r>
          <a:endParaRPr lang="es-ES" dirty="0"/>
        </a:p>
      </dgm:t>
    </dgm:pt>
    <dgm:pt modelId="{4DA1D1C0-37EB-4D3E-842A-41D2CF695691}" type="parTrans" cxnId="{A8CFFB48-DD5B-40D2-BBF5-83EA8DB8D6E9}">
      <dgm:prSet/>
      <dgm:spPr/>
      <dgm:t>
        <a:bodyPr/>
        <a:lstStyle/>
        <a:p>
          <a:endParaRPr lang="es-ES"/>
        </a:p>
      </dgm:t>
    </dgm:pt>
    <dgm:pt modelId="{2704B6EF-19E8-49EE-9778-70E0870CA195}" type="sibTrans" cxnId="{A8CFFB48-DD5B-40D2-BBF5-83EA8DB8D6E9}">
      <dgm:prSet/>
      <dgm:spPr/>
      <dgm:t>
        <a:bodyPr/>
        <a:lstStyle/>
        <a:p>
          <a:endParaRPr lang="es-ES"/>
        </a:p>
      </dgm:t>
    </dgm:pt>
    <dgm:pt modelId="{9E769094-B379-4710-8917-25478470FCE3}">
      <dgm:prSet phldrT="[Texto]"/>
      <dgm:spPr/>
      <dgm:t>
        <a:bodyPr/>
        <a:lstStyle/>
        <a:p>
          <a:r>
            <a:rPr lang="es-ES" dirty="0"/>
            <a:t>Look </a:t>
          </a:r>
          <a:r>
            <a:rPr lang="es-ES" dirty="0" err="1"/>
            <a:t>around</a:t>
          </a:r>
          <a:r>
            <a:rPr lang="es-ES" dirty="0"/>
            <a:t>. </a:t>
          </a:r>
          <a:r>
            <a:rPr lang="es-ES" dirty="0" err="1"/>
            <a:t>You</a:t>
          </a:r>
          <a:r>
            <a:rPr lang="es-ES" dirty="0"/>
            <a:t> </a:t>
          </a:r>
          <a:r>
            <a:rPr lang="es-ES" dirty="0" err="1"/>
            <a:t>may</a:t>
          </a:r>
          <a:r>
            <a:rPr lang="es-ES" dirty="0"/>
            <a:t> </a:t>
          </a:r>
          <a:r>
            <a:rPr lang="es-ES" dirty="0" err="1"/>
            <a:t>not</a:t>
          </a:r>
          <a:r>
            <a:rPr lang="es-ES" dirty="0"/>
            <a:t> </a:t>
          </a:r>
          <a:r>
            <a:rPr lang="es-ES" dirty="0" err="1"/>
            <a:t>have</a:t>
          </a:r>
          <a:r>
            <a:rPr lang="es-ES" dirty="0"/>
            <a:t> </a:t>
          </a:r>
          <a:r>
            <a:rPr lang="es-ES" dirty="0" err="1"/>
            <a:t>explored</a:t>
          </a:r>
          <a:r>
            <a:rPr lang="es-ES" dirty="0"/>
            <a:t> </a:t>
          </a:r>
          <a:r>
            <a:rPr lang="es-ES" dirty="0" err="1"/>
            <a:t>your</a:t>
          </a:r>
          <a:r>
            <a:rPr lang="es-ES" dirty="0"/>
            <a:t> </a:t>
          </a:r>
          <a:r>
            <a:rPr lang="es-ES" dirty="0" err="1"/>
            <a:t>own</a:t>
          </a:r>
          <a:r>
            <a:rPr lang="es-ES" dirty="0"/>
            <a:t> </a:t>
          </a:r>
          <a:r>
            <a:rPr lang="es-ES" dirty="0" err="1"/>
            <a:t>region</a:t>
          </a:r>
          <a:endParaRPr lang="es-ES" dirty="0"/>
        </a:p>
      </dgm:t>
    </dgm:pt>
    <dgm:pt modelId="{89B19451-F29D-4913-854F-86DC06B81DA1}" type="parTrans" cxnId="{235E1E63-AFBB-40FF-8BFC-3EAE7ADB06AE}">
      <dgm:prSet/>
      <dgm:spPr/>
      <dgm:t>
        <a:bodyPr/>
        <a:lstStyle/>
        <a:p>
          <a:endParaRPr lang="es-ES"/>
        </a:p>
      </dgm:t>
    </dgm:pt>
    <dgm:pt modelId="{49A91104-5B29-4B88-83D4-7D0D94FA6D5A}" type="sibTrans" cxnId="{235E1E63-AFBB-40FF-8BFC-3EAE7ADB06AE}">
      <dgm:prSet/>
      <dgm:spPr/>
      <dgm:t>
        <a:bodyPr/>
        <a:lstStyle/>
        <a:p>
          <a:endParaRPr lang="es-ES"/>
        </a:p>
      </dgm:t>
    </dgm:pt>
    <dgm:pt modelId="{464F018F-EC0E-4847-B58F-CF2C6B7E443D}">
      <dgm:prSet phldrT="[Texto]"/>
      <dgm:spPr/>
      <dgm:t>
        <a:bodyPr/>
        <a:lstStyle/>
        <a:p>
          <a:r>
            <a:rPr lang="es-ES" dirty="0" err="1"/>
            <a:t>Avoid</a:t>
          </a:r>
          <a:r>
            <a:rPr lang="es-ES" dirty="0"/>
            <a:t> </a:t>
          </a:r>
          <a:r>
            <a:rPr lang="es-ES" dirty="0" err="1"/>
            <a:t>connections</a:t>
          </a:r>
          <a:r>
            <a:rPr lang="es-ES" dirty="0"/>
            <a:t> </a:t>
          </a:r>
          <a:r>
            <a:rPr lang="es-ES" dirty="0" err="1"/>
            <a:t>when</a:t>
          </a:r>
          <a:r>
            <a:rPr lang="es-ES" dirty="0"/>
            <a:t> </a:t>
          </a:r>
          <a:r>
            <a:rPr lang="es-ES" dirty="0" err="1"/>
            <a:t>you</a:t>
          </a:r>
          <a:r>
            <a:rPr lang="es-ES" dirty="0"/>
            <a:t> </a:t>
          </a:r>
          <a:r>
            <a:rPr lang="es-ES" dirty="0" err="1"/>
            <a:t>travel</a:t>
          </a:r>
          <a:r>
            <a:rPr lang="es-ES" dirty="0"/>
            <a:t> </a:t>
          </a:r>
          <a:r>
            <a:rPr lang="es-ES" dirty="0" err="1"/>
            <a:t>by</a:t>
          </a:r>
          <a:r>
            <a:rPr lang="es-ES" dirty="0"/>
            <a:t> </a:t>
          </a:r>
          <a:r>
            <a:rPr lang="es-ES" dirty="0" err="1"/>
            <a:t>plane</a:t>
          </a:r>
          <a:endParaRPr lang="es-ES" dirty="0"/>
        </a:p>
      </dgm:t>
    </dgm:pt>
    <dgm:pt modelId="{B4F288F0-AA30-44E9-BBE1-FBABCF26B76A}" type="parTrans" cxnId="{ADBE3513-A146-4DFC-87E4-4941D95ECB63}">
      <dgm:prSet/>
      <dgm:spPr/>
      <dgm:t>
        <a:bodyPr/>
        <a:lstStyle/>
        <a:p>
          <a:endParaRPr lang="es-ES"/>
        </a:p>
      </dgm:t>
    </dgm:pt>
    <dgm:pt modelId="{D99D28CD-A025-4F0D-BE39-4CA7D334B197}" type="sibTrans" cxnId="{ADBE3513-A146-4DFC-87E4-4941D95ECB63}">
      <dgm:prSet/>
      <dgm:spPr/>
      <dgm:t>
        <a:bodyPr/>
        <a:lstStyle/>
        <a:p>
          <a:endParaRPr lang="es-ES"/>
        </a:p>
      </dgm:t>
    </dgm:pt>
    <dgm:pt modelId="{F1A36E42-BF56-41F0-BC83-380EB94287E3}">
      <dgm:prSet phldrT="[Texto]"/>
      <dgm:spPr/>
      <dgm:t>
        <a:bodyPr/>
        <a:lstStyle/>
        <a:p>
          <a:r>
            <a:rPr lang="es-ES" dirty="0" err="1"/>
            <a:t>Cycling</a:t>
          </a:r>
          <a:endParaRPr lang="es-ES" dirty="0"/>
        </a:p>
      </dgm:t>
    </dgm:pt>
    <dgm:pt modelId="{3B3E68AF-4676-4BEB-A623-CEA449227B21}" type="parTrans" cxnId="{8320A126-C77C-4699-AAFE-2D6559C40712}">
      <dgm:prSet/>
      <dgm:spPr/>
      <dgm:t>
        <a:bodyPr/>
        <a:lstStyle/>
        <a:p>
          <a:endParaRPr lang="es-ES"/>
        </a:p>
      </dgm:t>
    </dgm:pt>
    <dgm:pt modelId="{1CB63EB2-9860-40B0-84D7-A1A2DDC626F5}" type="sibTrans" cxnId="{8320A126-C77C-4699-AAFE-2D6559C40712}">
      <dgm:prSet/>
      <dgm:spPr/>
      <dgm:t>
        <a:bodyPr/>
        <a:lstStyle/>
        <a:p>
          <a:endParaRPr lang="es-ES"/>
        </a:p>
      </dgm:t>
    </dgm:pt>
    <dgm:pt modelId="{7406283A-3473-40FC-A0E2-E932A2B04DD2}" type="pres">
      <dgm:prSet presAssocID="{CCA6600F-E276-4844-BD32-3F0DD02C177D}" presName="Name0" presStyleCnt="0">
        <dgm:presLayoutVars>
          <dgm:dir/>
          <dgm:resizeHandles val="exact"/>
        </dgm:presLayoutVars>
      </dgm:prSet>
      <dgm:spPr/>
    </dgm:pt>
    <dgm:pt modelId="{F859FBD7-F58B-49B4-A84B-8D51E44F22DA}" type="pres">
      <dgm:prSet presAssocID="{68BC2912-9A16-4DA0-90A8-550709847008}" presName="node" presStyleLbl="node1" presStyleIdx="0" presStyleCnt="5">
        <dgm:presLayoutVars>
          <dgm:bulletEnabled val="1"/>
        </dgm:presLayoutVars>
      </dgm:prSet>
      <dgm:spPr/>
    </dgm:pt>
    <dgm:pt modelId="{75FAE62B-92F8-4030-BE81-A1F4ACE06BA7}" type="pres">
      <dgm:prSet presAssocID="{9E0117E6-EB26-4599-8A9A-8CF7BDD96CF2}" presName="sibTrans" presStyleCnt="0"/>
      <dgm:spPr/>
    </dgm:pt>
    <dgm:pt modelId="{1A3087C3-1AA1-4D4F-A382-FB7A9C12DB87}" type="pres">
      <dgm:prSet presAssocID="{B9B082B6-9618-4992-91FB-31C6BB02BEA5}" presName="node" presStyleLbl="node1" presStyleIdx="1" presStyleCnt="5">
        <dgm:presLayoutVars>
          <dgm:bulletEnabled val="1"/>
        </dgm:presLayoutVars>
      </dgm:prSet>
      <dgm:spPr/>
    </dgm:pt>
    <dgm:pt modelId="{043C28A3-9AC4-43A2-8F68-FAABC56CC936}" type="pres">
      <dgm:prSet presAssocID="{5E86F080-F30A-406B-894E-700C49BDBAC1}" presName="sibTrans" presStyleCnt="0"/>
      <dgm:spPr/>
    </dgm:pt>
    <dgm:pt modelId="{75E4E844-14BA-4B74-81FB-AF39D11112F7}" type="pres">
      <dgm:prSet presAssocID="{38376921-E78B-459F-94E0-8F5A60209A93}" presName="node" presStyleLbl="node1" presStyleIdx="2" presStyleCnt="5">
        <dgm:presLayoutVars>
          <dgm:bulletEnabled val="1"/>
        </dgm:presLayoutVars>
      </dgm:prSet>
      <dgm:spPr/>
    </dgm:pt>
    <dgm:pt modelId="{FBCFF2E2-CD0D-470C-BD3A-27EB460383C9}" type="pres">
      <dgm:prSet presAssocID="{86EA61D4-5394-4D47-98BA-135D311185AF}" presName="sibTrans" presStyleCnt="0"/>
      <dgm:spPr/>
    </dgm:pt>
    <dgm:pt modelId="{86B6FFEA-8F9F-4EE8-99B0-813C1EDA0B26}" type="pres">
      <dgm:prSet presAssocID="{464F018F-EC0E-4847-B58F-CF2C6B7E443D}" presName="node" presStyleLbl="node1" presStyleIdx="3" presStyleCnt="5">
        <dgm:presLayoutVars>
          <dgm:bulletEnabled val="1"/>
        </dgm:presLayoutVars>
      </dgm:prSet>
      <dgm:spPr/>
    </dgm:pt>
    <dgm:pt modelId="{4D25A868-FB1B-4A09-A2DB-85CE13AAA491}" type="pres">
      <dgm:prSet presAssocID="{D99D28CD-A025-4F0D-BE39-4CA7D334B197}" presName="sibTrans" presStyleCnt="0"/>
      <dgm:spPr/>
    </dgm:pt>
    <dgm:pt modelId="{155627C5-E108-4EBF-81BB-169951E4473C}" type="pres">
      <dgm:prSet presAssocID="{F1A36E42-BF56-41F0-BC83-380EB94287E3}" presName="node" presStyleLbl="node1" presStyleIdx="4" presStyleCnt="5">
        <dgm:presLayoutVars>
          <dgm:bulletEnabled val="1"/>
        </dgm:presLayoutVars>
      </dgm:prSet>
      <dgm:spPr/>
    </dgm:pt>
  </dgm:ptLst>
  <dgm:cxnLst>
    <dgm:cxn modelId="{F5EDBF02-37DA-4E0B-AECD-EB7991DAEDC2}" type="presOf" srcId="{9E769094-B379-4710-8917-25478470FCE3}" destId="{75E4E844-14BA-4B74-81FB-AF39D11112F7}" srcOrd="0" destOrd="2" presId="urn:microsoft.com/office/officeart/2005/8/layout/hList6"/>
    <dgm:cxn modelId="{5550200E-5EFC-4FA6-864F-F16C53ADD85D}" srcId="{68BC2912-9A16-4DA0-90A8-550709847008}" destId="{671223C9-5693-4F3D-A3DF-129CF9A9D053}" srcOrd="1" destOrd="0" parTransId="{20F17FF4-25F7-4A30-A208-E63E24B98086}" sibTransId="{86CEED71-7817-40D0-8118-53B117D874ED}"/>
    <dgm:cxn modelId="{7E3C9B11-8E84-4521-9A21-2193EFE44553}" type="presOf" srcId="{B9B082B6-9618-4992-91FB-31C6BB02BEA5}" destId="{1A3087C3-1AA1-4D4F-A382-FB7A9C12DB87}" srcOrd="0" destOrd="0" presId="urn:microsoft.com/office/officeart/2005/8/layout/hList6"/>
    <dgm:cxn modelId="{ADBE3513-A146-4DFC-87E4-4941D95ECB63}" srcId="{CCA6600F-E276-4844-BD32-3F0DD02C177D}" destId="{464F018F-EC0E-4847-B58F-CF2C6B7E443D}" srcOrd="3" destOrd="0" parTransId="{B4F288F0-AA30-44E9-BBE1-FBABCF26B76A}" sibTransId="{D99D28CD-A025-4F0D-BE39-4CA7D334B197}"/>
    <dgm:cxn modelId="{23CAA31D-919A-4CA8-AB8A-4ECFF024AB38}" srcId="{CCA6600F-E276-4844-BD32-3F0DD02C177D}" destId="{38376921-E78B-459F-94E0-8F5A60209A93}" srcOrd="2" destOrd="0" parTransId="{33F410B3-6873-4185-B47F-AD8237638079}" sibTransId="{86EA61D4-5394-4D47-98BA-135D311185AF}"/>
    <dgm:cxn modelId="{8320A126-C77C-4699-AAFE-2D6559C40712}" srcId="{CCA6600F-E276-4844-BD32-3F0DD02C177D}" destId="{F1A36E42-BF56-41F0-BC83-380EB94287E3}" srcOrd="4" destOrd="0" parTransId="{3B3E68AF-4676-4BEB-A623-CEA449227B21}" sibTransId="{1CB63EB2-9860-40B0-84D7-A1A2DDC626F5}"/>
    <dgm:cxn modelId="{DE63C440-7B0A-4BBD-AA1D-3F4592781792}" srcId="{B9B082B6-9618-4992-91FB-31C6BB02BEA5}" destId="{6B4F06E5-C94F-47E1-8341-56B80B010DCD}" srcOrd="0" destOrd="0" parTransId="{0A3BEC81-E7BA-42FF-A7C2-6EBD9E2CB0D1}" sibTransId="{E1F4E7F4-8211-4F6E-8B92-9D691A576BC3}"/>
    <dgm:cxn modelId="{235E1E63-AFBB-40FF-8BFC-3EAE7ADB06AE}" srcId="{38376921-E78B-459F-94E0-8F5A60209A93}" destId="{9E769094-B379-4710-8917-25478470FCE3}" srcOrd="1" destOrd="0" parTransId="{89B19451-F29D-4913-854F-86DC06B81DA1}" sibTransId="{49A91104-5B29-4B88-83D4-7D0D94FA6D5A}"/>
    <dgm:cxn modelId="{A8CFFB48-DD5B-40D2-BBF5-83EA8DB8D6E9}" srcId="{38376921-E78B-459F-94E0-8F5A60209A93}" destId="{8624E5AB-022F-4145-868B-E2F3E8553BD2}" srcOrd="0" destOrd="0" parTransId="{4DA1D1C0-37EB-4D3E-842A-41D2CF695691}" sibTransId="{2704B6EF-19E8-49EE-9778-70E0870CA195}"/>
    <dgm:cxn modelId="{1FD30B6C-38BE-4E39-A3E8-304878A50E54}" srcId="{CCA6600F-E276-4844-BD32-3F0DD02C177D}" destId="{B9B082B6-9618-4992-91FB-31C6BB02BEA5}" srcOrd="1" destOrd="0" parTransId="{EC344B8B-8B94-435B-9CF3-783BC0567761}" sibTransId="{5E86F080-F30A-406B-894E-700C49BDBAC1}"/>
    <dgm:cxn modelId="{2016FC6E-6B2C-4416-B836-388229B40F4D}" type="presOf" srcId="{38376921-E78B-459F-94E0-8F5A60209A93}" destId="{75E4E844-14BA-4B74-81FB-AF39D11112F7}" srcOrd="0" destOrd="0" presId="urn:microsoft.com/office/officeart/2005/8/layout/hList6"/>
    <dgm:cxn modelId="{96F14C52-0420-4B0D-A74C-B0A5239286A6}" type="presOf" srcId="{F1A36E42-BF56-41F0-BC83-380EB94287E3}" destId="{155627C5-E108-4EBF-81BB-169951E4473C}" srcOrd="0" destOrd="0" presId="urn:microsoft.com/office/officeart/2005/8/layout/hList6"/>
    <dgm:cxn modelId="{3345D45A-0197-4681-93AB-6CBF439687C7}" type="presOf" srcId="{BF46C23F-6960-4D85-A1E8-BD0F42C0C4CC}" destId="{F859FBD7-F58B-49B4-A84B-8D51E44F22DA}" srcOrd="0" destOrd="1" presId="urn:microsoft.com/office/officeart/2005/8/layout/hList6"/>
    <dgm:cxn modelId="{CFC91684-0268-4806-85E9-567A4F7350AF}" type="presOf" srcId="{68BC2912-9A16-4DA0-90A8-550709847008}" destId="{F859FBD7-F58B-49B4-A84B-8D51E44F22DA}" srcOrd="0" destOrd="0" presId="urn:microsoft.com/office/officeart/2005/8/layout/hList6"/>
    <dgm:cxn modelId="{BCEC279C-14DB-480F-9B27-CF940EDFA605}" type="presOf" srcId="{464F018F-EC0E-4847-B58F-CF2C6B7E443D}" destId="{86B6FFEA-8F9F-4EE8-99B0-813C1EDA0B26}" srcOrd="0" destOrd="0" presId="urn:microsoft.com/office/officeart/2005/8/layout/hList6"/>
    <dgm:cxn modelId="{A657449D-8391-4302-8D1E-4EADECDEF68A}" type="presOf" srcId="{6B4F06E5-C94F-47E1-8341-56B80B010DCD}" destId="{1A3087C3-1AA1-4D4F-A382-FB7A9C12DB87}" srcOrd="0" destOrd="1" presId="urn:microsoft.com/office/officeart/2005/8/layout/hList6"/>
    <dgm:cxn modelId="{D15334B3-1FF7-4E36-A5D5-7BBAFF91934F}" srcId="{CCA6600F-E276-4844-BD32-3F0DD02C177D}" destId="{68BC2912-9A16-4DA0-90A8-550709847008}" srcOrd="0" destOrd="0" parTransId="{2C2AAF5D-B722-4631-AD4A-DC0FEEC41133}" sibTransId="{9E0117E6-EB26-4599-8A9A-8CF7BDD96CF2}"/>
    <dgm:cxn modelId="{6832A2C1-5481-49CD-8F43-632A6CD69C02}" type="presOf" srcId="{CCA6600F-E276-4844-BD32-3F0DD02C177D}" destId="{7406283A-3473-40FC-A0E2-E932A2B04DD2}" srcOrd="0" destOrd="0" presId="urn:microsoft.com/office/officeart/2005/8/layout/hList6"/>
    <dgm:cxn modelId="{B27F88E1-58DA-44EB-86A0-CE7BEFFE8B02}" type="presOf" srcId="{671223C9-5693-4F3D-A3DF-129CF9A9D053}" destId="{F859FBD7-F58B-49B4-A84B-8D51E44F22DA}" srcOrd="0" destOrd="2" presId="urn:microsoft.com/office/officeart/2005/8/layout/hList6"/>
    <dgm:cxn modelId="{6E10C3F5-3FE8-4420-9307-3ACB92ED1616}" type="presOf" srcId="{8624E5AB-022F-4145-868B-E2F3E8553BD2}" destId="{75E4E844-14BA-4B74-81FB-AF39D11112F7}" srcOrd="0" destOrd="1" presId="urn:microsoft.com/office/officeart/2005/8/layout/hList6"/>
    <dgm:cxn modelId="{477E92FA-2359-43C9-B39C-1A478DBA72CB}" srcId="{68BC2912-9A16-4DA0-90A8-550709847008}" destId="{BF46C23F-6960-4D85-A1E8-BD0F42C0C4CC}" srcOrd="0" destOrd="0" parTransId="{485A3994-C032-4F90-9EF4-426C1F35FB8D}" sibTransId="{B4A18015-9DD3-4132-A0CD-9F1873316163}"/>
    <dgm:cxn modelId="{D33319D2-B54F-4F3F-8B0F-0932075A1E4F}" type="presParOf" srcId="{7406283A-3473-40FC-A0E2-E932A2B04DD2}" destId="{F859FBD7-F58B-49B4-A84B-8D51E44F22DA}" srcOrd="0" destOrd="0" presId="urn:microsoft.com/office/officeart/2005/8/layout/hList6"/>
    <dgm:cxn modelId="{05DD9BAC-B384-4A35-8B5E-D3FA6576AA35}" type="presParOf" srcId="{7406283A-3473-40FC-A0E2-E932A2B04DD2}" destId="{75FAE62B-92F8-4030-BE81-A1F4ACE06BA7}" srcOrd="1" destOrd="0" presId="urn:microsoft.com/office/officeart/2005/8/layout/hList6"/>
    <dgm:cxn modelId="{56B4B0F8-EE59-415C-B186-FC73A1F69E96}" type="presParOf" srcId="{7406283A-3473-40FC-A0E2-E932A2B04DD2}" destId="{1A3087C3-1AA1-4D4F-A382-FB7A9C12DB87}" srcOrd="2" destOrd="0" presId="urn:microsoft.com/office/officeart/2005/8/layout/hList6"/>
    <dgm:cxn modelId="{F482E61A-ED71-47A3-A9AB-66342142847B}" type="presParOf" srcId="{7406283A-3473-40FC-A0E2-E932A2B04DD2}" destId="{043C28A3-9AC4-43A2-8F68-FAABC56CC936}" srcOrd="3" destOrd="0" presId="urn:microsoft.com/office/officeart/2005/8/layout/hList6"/>
    <dgm:cxn modelId="{5F454358-0668-431A-8AA1-0AB5735DBCCC}" type="presParOf" srcId="{7406283A-3473-40FC-A0E2-E932A2B04DD2}" destId="{75E4E844-14BA-4B74-81FB-AF39D11112F7}" srcOrd="4" destOrd="0" presId="urn:microsoft.com/office/officeart/2005/8/layout/hList6"/>
    <dgm:cxn modelId="{E787E3DD-F4DF-4CFF-8082-4AF9F3EB2355}" type="presParOf" srcId="{7406283A-3473-40FC-A0E2-E932A2B04DD2}" destId="{FBCFF2E2-CD0D-470C-BD3A-27EB460383C9}" srcOrd="5" destOrd="0" presId="urn:microsoft.com/office/officeart/2005/8/layout/hList6"/>
    <dgm:cxn modelId="{66D9E57E-014E-4FEA-BEB1-3B74B494F2FD}" type="presParOf" srcId="{7406283A-3473-40FC-A0E2-E932A2B04DD2}" destId="{86B6FFEA-8F9F-4EE8-99B0-813C1EDA0B26}" srcOrd="6" destOrd="0" presId="urn:microsoft.com/office/officeart/2005/8/layout/hList6"/>
    <dgm:cxn modelId="{7C50B2B1-FE04-443A-91DF-DBB68C4A8EAA}" type="presParOf" srcId="{7406283A-3473-40FC-A0E2-E932A2B04DD2}" destId="{4D25A868-FB1B-4A09-A2DB-85CE13AAA491}" srcOrd="7" destOrd="0" presId="urn:microsoft.com/office/officeart/2005/8/layout/hList6"/>
    <dgm:cxn modelId="{74311571-D4F0-4031-887D-8D20BB50F3B0}" type="presParOf" srcId="{7406283A-3473-40FC-A0E2-E932A2B04DD2}" destId="{155627C5-E108-4EBF-81BB-169951E4473C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F587A9-683A-460E-8CBF-EEBD961701EE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0CD3860-7676-4191-973A-D12F6850EE4B}">
      <dgm:prSet phldrT="[Texto]"/>
      <dgm:spPr/>
      <dgm:t>
        <a:bodyPr/>
        <a:lstStyle/>
        <a:p>
          <a:r>
            <a:rPr lang="es-ES" dirty="0" err="1"/>
            <a:t>Meat</a:t>
          </a:r>
          <a:r>
            <a:rPr lang="es-ES" dirty="0"/>
            <a:t> </a:t>
          </a:r>
          <a:r>
            <a:rPr lang="es-ES" dirty="0" err="1"/>
            <a:t>consumption</a:t>
          </a:r>
          <a:endParaRPr lang="es-ES" dirty="0"/>
        </a:p>
      </dgm:t>
    </dgm:pt>
    <dgm:pt modelId="{C9D305FB-1601-4F82-8E96-520EC392CC75}" type="parTrans" cxnId="{8ED675BF-59A2-4408-8D6A-8895B92DD294}">
      <dgm:prSet/>
      <dgm:spPr/>
      <dgm:t>
        <a:bodyPr/>
        <a:lstStyle/>
        <a:p>
          <a:endParaRPr lang="es-ES"/>
        </a:p>
      </dgm:t>
    </dgm:pt>
    <dgm:pt modelId="{6102E275-C0F0-4415-9664-990D714FB54A}" type="sibTrans" cxnId="{8ED675BF-59A2-4408-8D6A-8895B92DD294}">
      <dgm:prSet/>
      <dgm:spPr/>
      <dgm:t>
        <a:bodyPr/>
        <a:lstStyle/>
        <a:p>
          <a:endParaRPr lang="es-ES"/>
        </a:p>
      </dgm:t>
    </dgm:pt>
    <dgm:pt modelId="{83E0FE78-DF8A-4BFB-9EC8-F2429490A510}">
      <dgm:prSet phldrT="[Texto]"/>
      <dgm:spPr/>
      <dgm:t>
        <a:bodyPr/>
        <a:lstStyle/>
        <a:p>
          <a:r>
            <a:rPr lang="es-ES" dirty="0"/>
            <a:t>Reduce </a:t>
          </a:r>
          <a:r>
            <a:rPr lang="es-ES" dirty="0" err="1"/>
            <a:t>or</a:t>
          </a:r>
          <a:r>
            <a:rPr lang="es-ES" dirty="0"/>
            <a:t> </a:t>
          </a:r>
          <a:r>
            <a:rPr lang="es-ES" dirty="0" err="1"/>
            <a:t>avoid</a:t>
          </a:r>
          <a:endParaRPr lang="es-ES" dirty="0"/>
        </a:p>
      </dgm:t>
    </dgm:pt>
    <dgm:pt modelId="{622E2112-E11B-4D67-B9A5-338AE9E3B9A0}" type="parTrans" cxnId="{E8DB5D1C-9EB6-47B2-A6F7-E9DDBB627A4E}">
      <dgm:prSet/>
      <dgm:spPr/>
      <dgm:t>
        <a:bodyPr/>
        <a:lstStyle/>
        <a:p>
          <a:endParaRPr lang="es-ES"/>
        </a:p>
      </dgm:t>
    </dgm:pt>
    <dgm:pt modelId="{3D4F2FE1-9529-4B07-89F3-6005C9642E1B}" type="sibTrans" cxnId="{E8DB5D1C-9EB6-47B2-A6F7-E9DDBB627A4E}">
      <dgm:prSet/>
      <dgm:spPr/>
      <dgm:t>
        <a:bodyPr/>
        <a:lstStyle/>
        <a:p>
          <a:endParaRPr lang="es-ES"/>
        </a:p>
      </dgm:t>
    </dgm:pt>
    <dgm:pt modelId="{1CCD50BD-C70E-4FF3-B278-84E534C7713C}">
      <dgm:prSet phldrT="[Texto]"/>
      <dgm:spPr/>
      <dgm:t>
        <a:bodyPr/>
        <a:lstStyle/>
        <a:p>
          <a:r>
            <a:rPr lang="es-ES" dirty="0" err="1"/>
            <a:t>Buy</a:t>
          </a:r>
          <a:r>
            <a:rPr lang="es-ES" dirty="0"/>
            <a:t> local </a:t>
          </a:r>
          <a:r>
            <a:rPr lang="es-ES" dirty="0" err="1"/>
            <a:t>products</a:t>
          </a:r>
          <a:endParaRPr lang="es-ES" dirty="0"/>
        </a:p>
      </dgm:t>
    </dgm:pt>
    <dgm:pt modelId="{C117C117-B2D6-44C0-B02B-59D56E8FA8CA}" type="parTrans" cxnId="{9AB3F369-A005-40F5-A78C-2C8B04063362}">
      <dgm:prSet/>
      <dgm:spPr/>
      <dgm:t>
        <a:bodyPr/>
        <a:lstStyle/>
        <a:p>
          <a:endParaRPr lang="es-ES"/>
        </a:p>
      </dgm:t>
    </dgm:pt>
    <dgm:pt modelId="{F0162D1F-EF15-495F-B288-736D2A27C329}" type="sibTrans" cxnId="{9AB3F369-A005-40F5-A78C-2C8B04063362}">
      <dgm:prSet/>
      <dgm:spPr/>
      <dgm:t>
        <a:bodyPr/>
        <a:lstStyle/>
        <a:p>
          <a:endParaRPr lang="es-ES"/>
        </a:p>
      </dgm:t>
    </dgm:pt>
    <dgm:pt modelId="{F3088FF1-8D4D-4C65-953A-CEC27FA99745}">
      <dgm:prSet phldrT="[Texto]"/>
      <dgm:spPr/>
      <dgm:t>
        <a:bodyPr/>
        <a:lstStyle/>
        <a:p>
          <a:r>
            <a:rPr lang="es-ES" dirty="0"/>
            <a:t>Consume local,  </a:t>
          </a:r>
          <a:r>
            <a:rPr lang="es-ES" dirty="0" err="1"/>
            <a:t>organic</a:t>
          </a:r>
          <a:r>
            <a:rPr lang="es-ES" dirty="0"/>
            <a:t> and </a:t>
          </a:r>
          <a:r>
            <a:rPr lang="es-ES" dirty="0" err="1"/>
            <a:t>seasonal</a:t>
          </a:r>
          <a:r>
            <a:rPr lang="es-ES" dirty="0"/>
            <a:t> </a:t>
          </a:r>
          <a:r>
            <a:rPr lang="es-ES" dirty="0" err="1"/>
            <a:t>fruits</a:t>
          </a:r>
          <a:r>
            <a:rPr lang="es-ES" dirty="0"/>
            <a:t> and vegetables</a:t>
          </a:r>
        </a:p>
      </dgm:t>
    </dgm:pt>
    <dgm:pt modelId="{270DF4D3-A483-4DD0-BC01-A00F2A28AAB2}" type="parTrans" cxnId="{EF460CA1-CE23-41E5-B0CE-C91E62DE01F6}">
      <dgm:prSet/>
      <dgm:spPr/>
      <dgm:t>
        <a:bodyPr/>
        <a:lstStyle/>
        <a:p>
          <a:endParaRPr lang="es-ES"/>
        </a:p>
      </dgm:t>
    </dgm:pt>
    <dgm:pt modelId="{9E5D7617-070C-4700-87B1-DE68C51162E9}" type="sibTrans" cxnId="{EF460CA1-CE23-41E5-B0CE-C91E62DE01F6}">
      <dgm:prSet/>
      <dgm:spPr/>
      <dgm:t>
        <a:bodyPr/>
        <a:lstStyle/>
        <a:p>
          <a:endParaRPr lang="es-ES"/>
        </a:p>
      </dgm:t>
    </dgm:pt>
    <dgm:pt modelId="{C90FC93A-2367-42CF-ADB3-8DDE83CBF7B6}">
      <dgm:prSet phldrT="[Texto]"/>
      <dgm:spPr/>
      <dgm:t>
        <a:bodyPr/>
        <a:lstStyle/>
        <a:p>
          <a:r>
            <a:rPr lang="es-ES" dirty="0" err="1"/>
            <a:t>Fair</a:t>
          </a:r>
          <a:r>
            <a:rPr lang="es-ES" dirty="0"/>
            <a:t> </a:t>
          </a:r>
          <a:r>
            <a:rPr lang="es-ES" dirty="0" err="1"/>
            <a:t>trade</a:t>
          </a:r>
          <a:r>
            <a:rPr lang="es-ES" dirty="0"/>
            <a:t> </a:t>
          </a:r>
          <a:r>
            <a:rPr lang="es-ES" dirty="0" err="1"/>
            <a:t>Organic</a:t>
          </a:r>
          <a:r>
            <a:rPr lang="es-ES" dirty="0"/>
            <a:t> </a:t>
          </a:r>
          <a:r>
            <a:rPr lang="es-ES" dirty="0" err="1"/>
            <a:t>Direct</a:t>
          </a:r>
          <a:r>
            <a:rPr lang="es-ES" dirty="0"/>
            <a:t> </a:t>
          </a:r>
          <a:r>
            <a:rPr lang="es-ES" dirty="0" err="1"/>
            <a:t>suppliers</a:t>
          </a:r>
          <a:endParaRPr lang="es-ES" dirty="0"/>
        </a:p>
      </dgm:t>
    </dgm:pt>
    <dgm:pt modelId="{C1617D9B-D7BA-47FB-88CB-916C6E829E04}" type="parTrans" cxnId="{8C857F09-2100-4ACD-9A78-138667E2605E}">
      <dgm:prSet/>
      <dgm:spPr/>
      <dgm:t>
        <a:bodyPr/>
        <a:lstStyle/>
        <a:p>
          <a:endParaRPr lang="es-ES"/>
        </a:p>
      </dgm:t>
    </dgm:pt>
    <dgm:pt modelId="{F0DC3D36-15E4-4AC6-A516-F786B6599F6B}" type="sibTrans" cxnId="{8C857F09-2100-4ACD-9A78-138667E2605E}">
      <dgm:prSet/>
      <dgm:spPr/>
      <dgm:t>
        <a:bodyPr/>
        <a:lstStyle/>
        <a:p>
          <a:endParaRPr lang="es-ES"/>
        </a:p>
      </dgm:t>
    </dgm:pt>
    <dgm:pt modelId="{5DC8E74B-8143-4521-9B3C-E36F6658EF03}">
      <dgm:prSet phldrT="[Texto]"/>
      <dgm:spPr/>
      <dgm:t>
        <a:bodyPr/>
        <a:lstStyle/>
        <a:p>
          <a:r>
            <a:rPr lang="es-ES" dirty="0"/>
            <a:t>Local </a:t>
          </a:r>
          <a:r>
            <a:rPr lang="es-ES" dirty="0" err="1"/>
            <a:t>organic</a:t>
          </a:r>
          <a:r>
            <a:rPr lang="es-ES" dirty="0"/>
            <a:t> shops</a:t>
          </a:r>
        </a:p>
      </dgm:t>
    </dgm:pt>
    <dgm:pt modelId="{BD4CB0B8-6591-47E2-8AC2-F667AC89082F}" type="parTrans" cxnId="{A24D40FE-7275-486A-970D-EC3EAEEA301E}">
      <dgm:prSet/>
      <dgm:spPr/>
      <dgm:t>
        <a:bodyPr/>
        <a:lstStyle/>
        <a:p>
          <a:endParaRPr lang="es-ES"/>
        </a:p>
      </dgm:t>
    </dgm:pt>
    <dgm:pt modelId="{8F1433A9-FF1B-4C41-A0C1-05ED12068430}" type="sibTrans" cxnId="{A24D40FE-7275-486A-970D-EC3EAEEA301E}">
      <dgm:prSet/>
      <dgm:spPr/>
      <dgm:t>
        <a:bodyPr/>
        <a:lstStyle/>
        <a:p>
          <a:endParaRPr lang="es-ES"/>
        </a:p>
      </dgm:t>
    </dgm:pt>
    <dgm:pt modelId="{E4AFE592-51AD-4832-81A6-D8FFD4FC42C9}">
      <dgm:prSet phldrT="[Texto]"/>
      <dgm:spPr/>
      <dgm:t>
        <a:bodyPr/>
        <a:lstStyle/>
        <a:p>
          <a:r>
            <a:rPr lang="es-ES" dirty="0" err="1"/>
            <a:t>Buy</a:t>
          </a:r>
          <a:r>
            <a:rPr lang="es-ES" dirty="0"/>
            <a:t> </a:t>
          </a:r>
          <a:r>
            <a:rPr lang="es-ES" dirty="0" err="1"/>
            <a:t>just</a:t>
          </a:r>
          <a:r>
            <a:rPr lang="es-ES" dirty="0"/>
            <a:t> </a:t>
          </a:r>
          <a:r>
            <a:rPr lang="es-ES" dirty="0" err="1"/>
            <a:t>the</a:t>
          </a:r>
          <a:r>
            <a:rPr lang="es-ES" dirty="0"/>
            <a:t> </a:t>
          </a:r>
          <a:r>
            <a:rPr lang="es-ES" dirty="0" err="1"/>
            <a:t>exact</a:t>
          </a:r>
          <a:r>
            <a:rPr lang="es-ES" dirty="0"/>
            <a:t> </a:t>
          </a:r>
          <a:r>
            <a:rPr lang="es-ES" dirty="0" err="1"/>
            <a:t>amount</a:t>
          </a:r>
          <a:r>
            <a:rPr lang="es-ES" dirty="0"/>
            <a:t> </a:t>
          </a:r>
          <a:r>
            <a:rPr lang="es-ES" dirty="0" err="1"/>
            <a:t>you</a:t>
          </a:r>
          <a:r>
            <a:rPr lang="es-ES" dirty="0"/>
            <a:t> are </a:t>
          </a:r>
          <a:r>
            <a:rPr lang="es-ES" dirty="0" err="1"/>
            <a:t>going</a:t>
          </a:r>
          <a:r>
            <a:rPr lang="es-ES" dirty="0"/>
            <a:t> </a:t>
          </a:r>
          <a:r>
            <a:rPr lang="es-ES" dirty="0" err="1"/>
            <a:t>to</a:t>
          </a:r>
          <a:r>
            <a:rPr lang="es-ES" dirty="0"/>
            <a:t> consume</a:t>
          </a:r>
        </a:p>
      </dgm:t>
    </dgm:pt>
    <dgm:pt modelId="{AD687641-2B48-47AA-BBA3-F7C9D20FA3CF}" type="parTrans" cxnId="{CD016AD5-0FC1-4077-ADE0-4DB3CE27851D}">
      <dgm:prSet/>
      <dgm:spPr/>
      <dgm:t>
        <a:bodyPr/>
        <a:lstStyle/>
        <a:p>
          <a:endParaRPr lang="es-ES"/>
        </a:p>
      </dgm:t>
    </dgm:pt>
    <dgm:pt modelId="{E39E0964-EFFA-460C-B179-D223763359F4}" type="sibTrans" cxnId="{CD016AD5-0FC1-4077-ADE0-4DB3CE27851D}">
      <dgm:prSet/>
      <dgm:spPr/>
      <dgm:t>
        <a:bodyPr/>
        <a:lstStyle/>
        <a:p>
          <a:endParaRPr lang="es-ES"/>
        </a:p>
      </dgm:t>
    </dgm:pt>
    <dgm:pt modelId="{A7377ADF-FE80-4E13-BE79-BC0A55E86222}">
      <dgm:prSet phldrT="[Texto]"/>
      <dgm:spPr/>
      <dgm:t>
        <a:bodyPr/>
        <a:lstStyle/>
        <a:p>
          <a:r>
            <a:rPr lang="es-ES" dirty="0" err="1"/>
            <a:t>Buy</a:t>
          </a:r>
          <a:r>
            <a:rPr lang="es-ES" dirty="0"/>
            <a:t> </a:t>
          </a:r>
          <a:r>
            <a:rPr lang="es-ES" dirty="0" err="1"/>
            <a:t>organic</a:t>
          </a:r>
          <a:r>
            <a:rPr lang="es-ES" dirty="0"/>
            <a:t> </a:t>
          </a:r>
          <a:r>
            <a:rPr lang="es-ES" dirty="0" err="1"/>
            <a:t>meat</a:t>
          </a:r>
          <a:endParaRPr lang="es-ES" dirty="0"/>
        </a:p>
      </dgm:t>
    </dgm:pt>
    <dgm:pt modelId="{E3AC0664-D2D0-406C-AF4B-6FBA72ABBD6B}" type="parTrans" cxnId="{A26FC043-A346-41EB-9736-2C421CA987B8}">
      <dgm:prSet/>
      <dgm:spPr/>
      <dgm:t>
        <a:bodyPr/>
        <a:lstStyle/>
        <a:p>
          <a:endParaRPr lang="es-ES"/>
        </a:p>
      </dgm:t>
    </dgm:pt>
    <dgm:pt modelId="{5C5168D1-BCD2-4D63-A2BA-2C966A1001E8}" type="sibTrans" cxnId="{A26FC043-A346-41EB-9736-2C421CA987B8}">
      <dgm:prSet/>
      <dgm:spPr/>
      <dgm:t>
        <a:bodyPr/>
        <a:lstStyle/>
        <a:p>
          <a:endParaRPr lang="es-ES"/>
        </a:p>
      </dgm:t>
    </dgm:pt>
    <dgm:pt modelId="{D0DDB63B-31A6-44AF-8E8D-A598E3042474}">
      <dgm:prSet phldrT="[Texto]"/>
      <dgm:spPr/>
      <dgm:t>
        <a:bodyPr/>
        <a:lstStyle/>
        <a:p>
          <a:r>
            <a:rPr lang="es-ES" dirty="0" err="1"/>
            <a:t>Colective</a:t>
          </a:r>
          <a:r>
            <a:rPr lang="es-ES" dirty="0"/>
            <a:t> </a:t>
          </a:r>
          <a:r>
            <a:rPr lang="es-ES" dirty="0" err="1"/>
            <a:t>gardening</a:t>
          </a:r>
          <a:endParaRPr lang="es-ES" dirty="0"/>
        </a:p>
      </dgm:t>
    </dgm:pt>
    <dgm:pt modelId="{F47EC458-99C1-4B26-904C-53059F911519}" type="parTrans" cxnId="{90D32799-8008-4131-89BF-56EDB26C9467}">
      <dgm:prSet/>
      <dgm:spPr/>
      <dgm:t>
        <a:bodyPr/>
        <a:lstStyle/>
        <a:p>
          <a:endParaRPr lang="es-ES"/>
        </a:p>
      </dgm:t>
    </dgm:pt>
    <dgm:pt modelId="{4AFB05CB-29EE-4E0A-AE39-D9A47F346625}" type="sibTrans" cxnId="{90D32799-8008-4131-89BF-56EDB26C9467}">
      <dgm:prSet/>
      <dgm:spPr/>
      <dgm:t>
        <a:bodyPr/>
        <a:lstStyle/>
        <a:p>
          <a:endParaRPr lang="es-ES"/>
        </a:p>
      </dgm:t>
    </dgm:pt>
    <dgm:pt modelId="{7DBF463E-61E9-4170-A3DE-AB3201337267}" type="pres">
      <dgm:prSet presAssocID="{2DF587A9-683A-460E-8CBF-EEBD961701EE}" presName="Name0" presStyleCnt="0">
        <dgm:presLayoutVars>
          <dgm:dir/>
          <dgm:resizeHandles val="exact"/>
        </dgm:presLayoutVars>
      </dgm:prSet>
      <dgm:spPr/>
    </dgm:pt>
    <dgm:pt modelId="{B4B1F3C2-1191-4A59-B96F-29EA9982AE13}" type="pres">
      <dgm:prSet presAssocID="{60CD3860-7676-4191-973A-D12F6850EE4B}" presName="node" presStyleLbl="node1" presStyleIdx="0" presStyleCnt="3">
        <dgm:presLayoutVars>
          <dgm:bulletEnabled val="1"/>
        </dgm:presLayoutVars>
      </dgm:prSet>
      <dgm:spPr/>
    </dgm:pt>
    <dgm:pt modelId="{67A8099E-2FE6-4E10-89BC-02A90700272C}" type="pres">
      <dgm:prSet presAssocID="{6102E275-C0F0-4415-9664-990D714FB54A}" presName="sibTrans" presStyleCnt="0"/>
      <dgm:spPr/>
    </dgm:pt>
    <dgm:pt modelId="{46BB8B00-6ECC-4DEC-AC1E-A69F94760736}" type="pres">
      <dgm:prSet presAssocID="{F3088FF1-8D4D-4C65-953A-CEC27FA99745}" presName="node" presStyleLbl="node1" presStyleIdx="1" presStyleCnt="3">
        <dgm:presLayoutVars>
          <dgm:bulletEnabled val="1"/>
        </dgm:presLayoutVars>
      </dgm:prSet>
      <dgm:spPr/>
    </dgm:pt>
    <dgm:pt modelId="{3025FF36-5490-4211-8C25-BF6A973E91FF}" type="pres">
      <dgm:prSet presAssocID="{9E5D7617-070C-4700-87B1-DE68C51162E9}" presName="sibTrans" presStyleCnt="0"/>
      <dgm:spPr/>
    </dgm:pt>
    <dgm:pt modelId="{F32C32A0-B510-4227-B58C-02DE4D6F76A7}" type="pres">
      <dgm:prSet presAssocID="{E4AFE592-51AD-4832-81A6-D8FFD4FC42C9}" presName="node" presStyleLbl="node1" presStyleIdx="2" presStyleCnt="3">
        <dgm:presLayoutVars>
          <dgm:bulletEnabled val="1"/>
        </dgm:presLayoutVars>
      </dgm:prSet>
      <dgm:spPr/>
    </dgm:pt>
  </dgm:ptLst>
  <dgm:cxnLst>
    <dgm:cxn modelId="{8C857F09-2100-4ACD-9A78-138667E2605E}" srcId="{F3088FF1-8D4D-4C65-953A-CEC27FA99745}" destId="{C90FC93A-2367-42CF-ADB3-8DDE83CBF7B6}" srcOrd="0" destOrd="0" parTransId="{C1617D9B-D7BA-47FB-88CB-916C6E829E04}" sibTransId="{F0DC3D36-15E4-4AC6-A516-F786B6599F6B}"/>
    <dgm:cxn modelId="{E8DB5D1C-9EB6-47B2-A6F7-E9DDBB627A4E}" srcId="{60CD3860-7676-4191-973A-D12F6850EE4B}" destId="{83E0FE78-DF8A-4BFB-9EC8-F2429490A510}" srcOrd="0" destOrd="0" parTransId="{622E2112-E11B-4D67-B9A5-338AE9E3B9A0}" sibTransId="{3D4F2FE1-9529-4B07-89F3-6005C9642E1B}"/>
    <dgm:cxn modelId="{A26FC043-A346-41EB-9736-2C421CA987B8}" srcId="{60CD3860-7676-4191-973A-D12F6850EE4B}" destId="{A7377ADF-FE80-4E13-BE79-BC0A55E86222}" srcOrd="2" destOrd="0" parTransId="{E3AC0664-D2D0-406C-AF4B-6FBA72ABBD6B}" sibTransId="{5C5168D1-BCD2-4D63-A2BA-2C966A1001E8}"/>
    <dgm:cxn modelId="{9AB3F369-A005-40F5-A78C-2C8B04063362}" srcId="{60CD3860-7676-4191-973A-D12F6850EE4B}" destId="{1CCD50BD-C70E-4FF3-B278-84E534C7713C}" srcOrd="1" destOrd="0" parTransId="{C117C117-B2D6-44C0-B02B-59D56E8FA8CA}" sibTransId="{F0162D1F-EF15-495F-B288-736D2A27C329}"/>
    <dgm:cxn modelId="{1605DF71-DE7B-4F06-9FFB-91615FA48AAA}" type="presOf" srcId="{A7377ADF-FE80-4E13-BE79-BC0A55E86222}" destId="{B4B1F3C2-1191-4A59-B96F-29EA9982AE13}" srcOrd="0" destOrd="3" presId="urn:microsoft.com/office/officeart/2005/8/layout/hList6"/>
    <dgm:cxn modelId="{916E2154-4151-4A43-B49D-1F0169C1442F}" type="presOf" srcId="{1CCD50BD-C70E-4FF3-B278-84E534C7713C}" destId="{B4B1F3C2-1191-4A59-B96F-29EA9982AE13}" srcOrd="0" destOrd="2" presId="urn:microsoft.com/office/officeart/2005/8/layout/hList6"/>
    <dgm:cxn modelId="{C4A95381-8B97-40B7-9C84-A7675730B1CC}" type="presOf" srcId="{E4AFE592-51AD-4832-81A6-D8FFD4FC42C9}" destId="{F32C32A0-B510-4227-B58C-02DE4D6F76A7}" srcOrd="0" destOrd="0" presId="urn:microsoft.com/office/officeart/2005/8/layout/hList6"/>
    <dgm:cxn modelId="{4240DE89-0422-40A7-975A-4815AE3A988D}" type="presOf" srcId="{60CD3860-7676-4191-973A-D12F6850EE4B}" destId="{B4B1F3C2-1191-4A59-B96F-29EA9982AE13}" srcOrd="0" destOrd="0" presId="urn:microsoft.com/office/officeart/2005/8/layout/hList6"/>
    <dgm:cxn modelId="{90D32799-8008-4131-89BF-56EDB26C9467}" srcId="{F3088FF1-8D4D-4C65-953A-CEC27FA99745}" destId="{D0DDB63B-31A6-44AF-8E8D-A598E3042474}" srcOrd="2" destOrd="0" parTransId="{F47EC458-99C1-4B26-904C-53059F911519}" sibTransId="{4AFB05CB-29EE-4E0A-AE39-D9A47F346625}"/>
    <dgm:cxn modelId="{EF460CA1-CE23-41E5-B0CE-C91E62DE01F6}" srcId="{2DF587A9-683A-460E-8CBF-EEBD961701EE}" destId="{F3088FF1-8D4D-4C65-953A-CEC27FA99745}" srcOrd="1" destOrd="0" parTransId="{270DF4D3-A483-4DD0-BC01-A00F2A28AAB2}" sibTransId="{9E5D7617-070C-4700-87B1-DE68C51162E9}"/>
    <dgm:cxn modelId="{8ED675BF-59A2-4408-8D6A-8895B92DD294}" srcId="{2DF587A9-683A-460E-8CBF-EEBD961701EE}" destId="{60CD3860-7676-4191-973A-D12F6850EE4B}" srcOrd="0" destOrd="0" parTransId="{C9D305FB-1601-4F82-8E96-520EC392CC75}" sibTransId="{6102E275-C0F0-4415-9664-990D714FB54A}"/>
    <dgm:cxn modelId="{76A017C6-306A-4129-81B8-EFC48D7445EE}" type="presOf" srcId="{F3088FF1-8D4D-4C65-953A-CEC27FA99745}" destId="{46BB8B00-6ECC-4DEC-AC1E-A69F94760736}" srcOrd="0" destOrd="0" presId="urn:microsoft.com/office/officeart/2005/8/layout/hList6"/>
    <dgm:cxn modelId="{5CAF58CD-D69E-4F8A-842A-52F687450E27}" type="presOf" srcId="{C90FC93A-2367-42CF-ADB3-8DDE83CBF7B6}" destId="{46BB8B00-6ECC-4DEC-AC1E-A69F94760736}" srcOrd="0" destOrd="1" presId="urn:microsoft.com/office/officeart/2005/8/layout/hList6"/>
    <dgm:cxn modelId="{CD016AD5-0FC1-4077-ADE0-4DB3CE27851D}" srcId="{2DF587A9-683A-460E-8CBF-EEBD961701EE}" destId="{E4AFE592-51AD-4832-81A6-D8FFD4FC42C9}" srcOrd="2" destOrd="0" parTransId="{AD687641-2B48-47AA-BBA3-F7C9D20FA3CF}" sibTransId="{E39E0964-EFFA-460C-B179-D223763359F4}"/>
    <dgm:cxn modelId="{80B6ABDC-E877-4269-8308-6A45CCD80B04}" type="presOf" srcId="{5DC8E74B-8143-4521-9B3C-E36F6658EF03}" destId="{46BB8B00-6ECC-4DEC-AC1E-A69F94760736}" srcOrd="0" destOrd="2" presId="urn:microsoft.com/office/officeart/2005/8/layout/hList6"/>
    <dgm:cxn modelId="{7D4156ED-B13C-4EA2-81C6-2110D536A837}" type="presOf" srcId="{83E0FE78-DF8A-4BFB-9EC8-F2429490A510}" destId="{B4B1F3C2-1191-4A59-B96F-29EA9982AE13}" srcOrd="0" destOrd="1" presId="urn:microsoft.com/office/officeart/2005/8/layout/hList6"/>
    <dgm:cxn modelId="{1477B1F2-1A53-41D5-9E48-25D8A5571217}" type="presOf" srcId="{D0DDB63B-31A6-44AF-8E8D-A598E3042474}" destId="{46BB8B00-6ECC-4DEC-AC1E-A69F94760736}" srcOrd="0" destOrd="3" presId="urn:microsoft.com/office/officeart/2005/8/layout/hList6"/>
    <dgm:cxn modelId="{52F4D7F7-9985-4785-AB68-350081225DAF}" type="presOf" srcId="{2DF587A9-683A-460E-8CBF-EEBD961701EE}" destId="{7DBF463E-61E9-4170-A3DE-AB3201337267}" srcOrd="0" destOrd="0" presId="urn:microsoft.com/office/officeart/2005/8/layout/hList6"/>
    <dgm:cxn modelId="{A24D40FE-7275-486A-970D-EC3EAEEA301E}" srcId="{F3088FF1-8D4D-4C65-953A-CEC27FA99745}" destId="{5DC8E74B-8143-4521-9B3C-E36F6658EF03}" srcOrd="1" destOrd="0" parTransId="{BD4CB0B8-6591-47E2-8AC2-F667AC89082F}" sibTransId="{8F1433A9-FF1B-4C41-A0C1-05ED12068430}"/>
    <dgm:cxn modelId="{EC50717F-6059-4F63-9351-A62516F77430}" type="presParOf" srcId="{7DBF463E-61E9-4170-A3DE-AB3201337267}" destId="{B4B1F3C2-1191-4A59-B96F-29EA9982AE13}" srcOrd="0" destOrd="0" presId="urn:microsoft.com/office/officeart/2005/8/layout/hList6"/>
    <dgm:cxn modelId="{13B7A2A9-3173-4937-A5D8-BA0568C2837E}" type="presParOf" srcId="{7DBF463E-61E9-4170-A3DE-AB3201337267}" destId="{67A8099E-2FE6-4E10-89BC-02A90700272C}" srcOrd="1" destOrd="0" presId="urn:microsoft.com/office/officeart/2005/8/layout/hList6"/>
    <dgm:cxn modelId="{7E07150A-7FED-4E47-BD28-FBC80F52B032}" type="presParOf" srcId="{7DBF463E-61E9-4170-A3DE-AB3201337267}" destId="{46BB8B00-6ECC-4DEC-AC1E-A69F94760736}" srcOrd="2" destOrd="0" presId="urn:microsoft.com/office/officeart/2005/8/layout/hList6"/>
    <dgm:cxn modelId="{51760E2E-E538-4777-AE06-B0A5DEB1BA0C}" type="presParOf" srcId="{7DBF463E-61E9-4170-A3DE-AB3201337267}" destId="{3025FF36-5490-4211-8C25-BF6A973E91FF}" srcOrd="3" destOrd="0" presId="urn:microsoft.com/office/officeart/2005/8/layout/hList6"/>
    <dgm:cxn modelId="{5F09464C-551E-4E29-AE59-5CF8F241ABAE}" type="presParOf" srcId="{7DBF463E-61E9-4170-A3DE-AB3201337267}" destId="{F32C32A0-B510-4227-B58C-02DE4D6F76A7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6473F6-2C1B-44FE-BD42-D4153CDD6F32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E0E5529-34DF-472E-AE63-F69C9088D481}">
      <dgm:prSet phldrT="[Texto]"/>
      <dgm:spPr/>
      <dgm:t>
        <a:bodyPr/>
        <a:lstStyle/>
        <a:p>
          <a:r>
            <a:rPr lang="es-ES" dirty="0"/>
            <a:t>Reduce </a:t>
          </a:r>
          <a:r>
            <a:rPr lang="es-ES" dirty="0" err="1"/>
            <a:t>packaging</a:t>
          </a:r>
          <a:endParaRPr lang="es-ES" dirty="0"/>
        </a:p>
      </dgm:t>
    </dgm:pt>
    <dgm:pt modelId="{AD260689-0835-464D-8745-ADE62D072263}" type="parTrans" cxnId="{5A64A795-9CEB-4FD3-99D4-CD5B53B96E3A}">
      <dgm:prSet/>
      <dgm:spPr/>
      <dgm:t>
        <a:bodyPr/>
        <a:lstStyle/>
        <a:p>
          <a:endParaRPr lang="es-ES"/>
        </a:p>
      </dgm:t>
    </dgm:pt>
    <dgm:pt modelId="{A3E99584-233C-418D-9FD5-90DB38B000E7}" type="sibTrans" cxnId="{5A64A795-9CEB-4FD3-99D4-CD5B53B96E3A}">
      <dgm:prSet/>
      <dgm:spPr/>
      <dgm:t>
        <a:bodyPr/>
        <a:lstStyle/>
        <a:p>
          <a:endParaRPr lang="es-ES"/>
        </a:p>
      </dgm:t>
    </dgm:pt>
    <dgm:pt modelId="{1B371E2B-81E1-4442-A6BA-1E222ED98258}">
      <dgm:prSet phldrT="[Texto]"/>
      <dgm:spPr/>
      <dgm:t>
        <a:bodyPr/>
        <a:lstStyle/>
        <a:p>
          <a:endParaRPr lang="es-ES" dirty="0"/>
        </a:p>
      </dgm:t>
    </dgm:pt>
    <dgm:pt modelId="{445F5C87-C5B4-4AB8-BFCA-270EEF9EDB7D}" type="parTrans" cxnId="{9E1252FF-CDEF-43CD-9D55-E2B85E85A959}">
      <dgm:prSet/>
      <dgm:spPr/>
      <dgm:t>
        <a:bodyPr/>
        <a:lstStyle/>
        <a:p>
          <a:endParaRPr lang="es-ES"/>
        </a:p>
      </dgm:t>
    </dgm:pt>
    <dgm:pt modelId="{A77410D5-1498-4A67-BD18-91F5B8C8F706}" type="sibTrans" cxnId="{9E1252FF-CDEF-43CD-9D55-E2B85E85A959}">
      <dgm:prSet/>
      <dgm:spPr/>
      <dgm:t>
        <a:bodyPr/>
        <a:lstStyle/>
        <a:p>
          <a:endParaRPr lang="es-ES"/>
        </a:p>
      </dgm:t>
    </dgm:pt>
    <dgm:pt modelId="{52A996C5-26EC-4C1C-B05B-8D513D106B0A}">
      <dgm:prSet phldrT="[Texto]"/>
      <dgm:spPr/>
      <dgm:t>
        <a:bodyPr/>
        <a:lstStyle/>
        <a:p>
          <a:r>
            <a:rPr lang="es-ES" dirty="0" err="1"/>
            <a:t>Avoid</a:t>
          </a:r>
          <a:r>
            <a:rPr lang="es-ES" dirty="0"/>
            <a:t> online shopping </a:t>
          </a:r>
          <a:r>
            <a:rPr lang="es-ES" dirty="0" err="1"/>
            <a:t>for</a:t>
          </a:r>
          <a:r>
            <a:rPr lang="es-ES" dirty="0"/>
            <a:t> </a:t>
          </a:r>
          <a:r>
            <a:rPr lang="es-ES" dirty="0" err="1"/>
            <a:t>goods</a:t>
          </a:r>
          <a:r>
            <a:rPr lang="es-ES" dirty="0"/>
            <a:t> </a:t>
          </a:r>
          <a:r>
            <a:rPr lang="es-ES" dirty="0" err="1"/>
            <a:t>you</a:t>
          </a:r>
          <a:r>
            <a:rPr lang="es-ES" dirty="0"/>
            <a:t> can </a:t>
          </a:r>
          <a:r>
            <a:rPr lang="es-ES" dirty="0" err="1"/>
            <a:t>buy</a:t>
          </a:r>
          <a:r>
            <a:rPr lang="es-ES" dirty="0"/>
            <a:t> in local shops</a:t>
          </a:r>
        </a:p>
      </dgm:t>
    </dgm:pt>
    <dgm:pt modelId="{B571D1B9-5D68-47BF-9CE9-C62B56F95EAB}" type="parTrans" cxnId="{F0A5B25D-44C4-47C3-930F-F014760B8D07}">
      <dgm:prSet/>
      <dgm:spPr/>
      <dgm:t>
        <a:bodyPr/>
        <a:lstStyle/>
        <a:p>
          <a:endParaRPr lang="es-ES"/>
        </a:p>
      </dgm:t>
    </dgm:pt>
    <dgm:pt modelId="{085B2A10-253E-453B-AF88-949B0F5A510E}" type="sibTrans" cxnId="{F0A5B25D-44C4-47C3-930F-F014760B8D07}">
      <dgm:prSet/>
      <dgm:spPr/>
      <dgm:t>
        <a:bodyPr/>
        <a:lstStyle/>
        <a:p>
          <a:endParaRPr lang="es-ES"/>
        </a:p>
      </dgm:t>
    </dgm:pt>
    <dgm:pt modelId="{A4FD382C-7447-4E9B-8DA6-AB024E7BB6D8}">
      <dgm:prSet phldrT="[Texto]"/>
      <dgm:spPr/>
      <dgm:t>
        <a:bodyPr/>
        <a:lstStyle/>
        <a:p>
          <a:r>
            <a:rPr lang="es-ES" dirty="0"/>
            <a:t>Reduce </a:t>
          </a:r>
          <a:r>
            <a:rPr lang="es-ES" dirty="0" err="1"/>
            <a:t>unnecessary</a:t>
          </a:r>
          <a:r>
            <a:rPr lang="es-ES" dirty="0"/>
            <a:t> </a:t>
          </a:r>
          <a:r>
            <a:rPr lang="es-ES" dirty="0" err="1"/>
            <a:t>consumption</a:t>
          </a:r>
          <a:endParaRPr lang="es-ES" dirty="0"/>
        </a:p>
        <a:p>
          <a:endParaRPr lang="es-ES" dirty="0"/>
        </a:p>
      </dgm:t>
    </dgm:pt>
    <dgm:pt modelId="{29D02437-7AF4-4D94-99BD-D8106B48FEC6}" type="parTrans" cxnId="{6C077DB0-0278-4E74-AD8D-9D73677B8C68}">
      <dgm:prSet/>
      <dgm:spPr/>
      <dgm:t>
        <a:bodyPr/>
        <a:lstStyle/>
        <a:p>
          <a:endParaRPr lang="es-ES"/>
        </a:p>
      </dgm:t>
    </dgm:pt>
    <dgm:pt modelId="{6995DE8A-A17D-486B-9419-68AAB7067ED7}" type="sibTrans" cxnId="{6C077DB0-0278-4E74-AD8D-9D73677B8C68}">
      <dgm:prSet/>
      <dgm:spPr/>
      <dgm:t>
        <a:bodyPr/>
        <a:lstStyle/>
        <a:p>
          <a:endParaRPr lang="es-ES"/>
        </a:p>
      </dgm:t>
    </dgm:pt>
    <dgm:pt modelId="{83818DB2-75F1-453A-82C8-5C0306422062}">
      <dgm:prSet phldrT="[Texto]"/>
      <dgm:spPr/>
      <dgm:t>
        <a:bodyPr/>
        <a:lstStyle/>
        <a:p>
          <a:endParaRPr lang="es-ES" dirty="0"/>
        </a:p>
      </dgm:t>
    </dgm:pt>
    <dgm:pt modelId="{B52441F0-F877-4FB9-9AF2-8CBBA38667C2}" type="parTrans" cxnId="{CA11BF8A-3605-4E17-B7BE-AF031E67FD03}">
      <dgm:prSet/>
      <dgm:spPr/>
      <dgm:t>
        <a:bodyPr/>
        <a:lstStyle/>
        <a:p>
          <a:endParaRPr lang="es-ES"/>
        </a:p>
      </dgm:t>
    </dgm:pt>
    <dgm:pt modelId="{98463907-4B05-41FC-8746-A0F6569C7CCD}" type="sibTrans" cxnId="{CA11BF8A-3605-4E17-B7BE-AF031E67FD03}">
      <dgm:prSet/>
      <dgm:spPr/>
      <dgm:t>
        <a:bodyPr/>
        <a:lstStyle/>
        <a:p>
          <a:endParaRPr lang="es-ES"/>
        </a:p>
      </dgm:t>
    </dgm:pt>
    <dgm:pt modelId="{0D7DEBD6-92B2-41AE-9A28-DAFA1BF7042B}">
      <dgm:prSet phldrT="[Texto]"/>
      <dgm:spPr/>
      <dgm:t>
        <a:bodyPr/>
        <a:lstStyle/>
        <a:p>
          <a:endParaRPr lang="es-ES" dirty="0"/>
        </a:p>
      </dgm:t>
    </dgm:pt>
    <dgm:pt modelId="{6AD2EF32-5C81-4559-97C0-A79FCA9A6E54}" type="parTrans" cxnId="{0013B1B5-B825-4B85-88CE-A597BF4FE629}">
      <dgm:prSet/>
      <dgm:spPr/>
      <dgm:t>
        <a:bodyPr/>
        <a:lstStyle/>
        <a:p>
          <a:endParaRPr lang="es-ES"/>
        </a:p>
      </dgm:t>
    </dgm:pt>
    <dgm:pt modelId="{B2836C17-C079-474F-94D3-47554086DA33}" type="sibTrans" cxnId="{0013B1B5-B825-4B85-88CE-A597BF4FE629}">
      <dgm:prSet/>
      <dgm:spPr/>
      <dgm:t>
        <a:bodyPr/>
        <a:lstStyle/>
        <a:p>
          <a:endParaRPr lang="es-ES"/>
        </a:p>
      </dgm:t>
    </dgm:pt>
    <dgm:pt modelId="{BD7D50CD-FA0F-4CF8-9F11-A2812342C477}">
      <dgm:prSet phldrT="[Texto]"/>
      <dgm:spPr/>
      <dgm:t>
        <a:bodyPr/>
        <a:lstStyle/>
        <a:p>
          <a:r>
            <a:rPr lang="es-ES" dirty="0" err="1"/>
            <a:t>Buy</a:t>
          </a:r>
          <a:r>
            <a:rPr lang="es-ES" dirty="0"/>
            <a:t> </a:t>
          </a:r>
          <a:r>
            <a:rPr lang="es-ES" dirty="0" err="1"/>
            <a:t>loose</a:t>
          </a:r>
          <a:r>
            <a:rPr lang="es-ES" dirty="0"/>
            <a:t> </a:t>
          </a:r>
          <a:r>
            <a:rPr lang="es-ES" dirty="0" err="1"/>
            <a:t>food</a:t>
          </a:r>
          <a:endParaRPr lang="es-ES" dirty="0"/>
        </a:p>
      </dgm:t>
    </dgm:pt>
    <dgm:pt modelId="{B0EDB5A6-B40A-4C20-8BB3-CE55012D4D59}" type="parTrans" cxnId="{C352BC53-BF78-42E5-8C79-085108307AC9}">
      <dgm:prSet/>
      <dgm:spPr/>
      <dgm:t>
        <a:bodyPr/>
        <a:lstStyle/>
        <a:p>
          <a:endParaRPr lang="es-ES"/>
        </a:p>
      </dgm:t>
    </dgm:pt>
    <dgm:pt modelId="{763AF79B-C1ED-43C7-851F-B83432D2A7F6}" type="sibTrans" cxnId="{C352BC53-BF78-42E5-8C79-085108307AC9}">
      <dgm:prSet/>
      <dgm:spPr/>
      <dgm:t>
        <a:bodyPr/>
        <a:lstStyle/>
        <a:p>
          <a:endParaRPr lang="es-ES"/>
        </a:p>
      </dgm:t>
    </dgm:pt>
    <dgm:pt modelId="{8490BD08-9E18-4CB5-8F96-1E71C7959E4F}">
      <dgm:prSet phldrT="[Texto]"/>
      <dgm:spPr/>
      <dgm:t>
        <a:bodyPr/>
        <a:lstStyle/>
        <a:p>
          <a:r>
            <a:rPr lang="es-ES" dirty="0"/>
            <a:t>Reduce </a:t>
          </a:r>
          <a:r>
            <a:rPr lang="es-ES" dirty="0" err="1"/>
            <a:t>disposable</a:t>
          </a:r>
          <a:r>
            <a:rPr lang="es-ES" dirty="0"/>
            <a:t> </a:t>
          </a:r>
          <a:r>
            <a:rPr lang="es-ES" dirty="0" err="1"/>
            <a:t>plastic</a:t>
          </a:r>
          <a:endParaRPr lang="es-ES" dirty="0"/>
        </a:p>
        <a:p>
          <a:endParaRPr lang="es-ES" dirty="0"/>
        </a:p>
      </dgm:t>
    </dgm:pt>
    <dgm:pt modelId="{81A32604-CA57-4402-9071-1CC14DE3B5DB}" type="sibTrans" cxnId="{342A84C6-A8FC-485B-9F74-A5BB55594064}">
      <dgm:prSet/>
      <dgm:spPr/>
      <dgm:t>
        <a:bodyPr/>
        <a:lstStyle/>
        <a:p>
          <a:endParaRPr lang="es-ES"/>
        </a:p>
      </dgm:t>
    </dgm:pt>
    <dgm:pt modelId="{7E5EAFEF-D546-41F6-8E6E-CB501D1FE834}" type="parTrans" cxnId="{342A84C6-A8FC-485B-9F74-A5BB55594064}">
      <dgm:prSet/>
      <dgm:spPr/>
      <dgm:t>
        <a:bodyPr/>
        <a:lstStyle/>
        <a:p>
          <a:endParaRPr lang="es-ES"/>
        </a:p>
      </dgm:t>
    </dgm:pt>
    <dgm:pt modelId="{E4EF6364-4C18-493B-90ED-6CB29BA7FE17}" type="pres">
      <dgm:prSet presAssocID="{DA6473F6-2C1B-44FE-BD42-D4153CDD6F32}" presName="Name0" presStyleCnt="0">
        <dgm:presLayoutVars>
          <dgm:dir/>
          <dgm:resizeHandles val="exact"/>
        </dgm:presLayoutVars>
      </dgm:prSet>
      <dgm:spPr/>
    </dgm:pt>
    <dgm:pt modelId="{DA5630EC-69AE-42A0-B9F4-9BF1D4D34033}" type="pres">
      <dgm:prSet presAssocID="{CE0E5529-34DF-472E-AE63-F69C9088D481}" presName="node" presStyleLbl="node1" presStyleIdx="0" presStyleCnt="3">
        <dgm:presLayoutVars>
          <dgm:bulletEnabled val="1"/>
        </dgm:presLayoutVars>
      </dgm:prSet>
      <dgm:spPr/>
    </dgm:pt>
    <dgm:pt modelId="{5FFBE4AB-5629-4F9E-82D1-28871E501040}" type="pres">
      <dgm:prSet presAssocID="{A3E99584-233C-418D-9FD5-90DB38B000E7}" presName="sibTrans" presStyleCnt="0"/>
      <dgm:spPr/>
    </dgm:pt>
    <dgm:pt modelId="{3F5B4E1F-81D4-49E8-A541-5A7D0AB0529D}" type="pres">
      <dgm:prSet presAssocID="{8490BD08-9E18-4CB5-8F96-1E71C7959E4F}" presName="node" presStyleLbl="node1" presStyleIdx="1" presStyleCnt="3">
        <dgm:presLayoutVars>
          <dgm:bulletEnabled val="1"/>
        </dgm:presLayoutVars>
      </dgm:prSet>
      <dgm:spPr/>
    </dgm:pt>
    <dgm:pt modelId="{4429F03E-8519-4BA6-AA1F-4174899A995F}" type="pres">
      <dgm:prSet presAssocID="{81A32604-CA57-4402-9071-1CC14DE3B5DB}" presName="sibTrans" presStyleCnt="0"/>
      <dgm:spPr/>
    </dgm:pt>
    <dgm:pt modelId="{2E0260BD-57C5-4455-9E41-7A33B36D3283}" type="pres">
      <dgm:prSet presAssocID="{A4FD382C-7447-4E9B-8DA6-AB024E7BB6D8}" presName="node" presStyleLbl="node1" presStyleIdx="2" presStyleCnt="3">
        <dgm:presLayoutVars>
          <dgm:bulletEnabled val="1"/>
        </dgm:presLayoutVars>
      </dgm:prSet>
      <dgm:spPr/>
    </dgm:pt>
  </dgm:ptLst>
  <dgm:cxnLst>
    <dgm:cxn modelId="{B4886A1A-DBCB-4BE1-A90E-71E31F066F9C}" type="presOf" srcId="{8490BD08-9E18-4CB5-8F96-1E71C7959E4F}" destId="{3F5B4E1F-81D4-49E8-A541-5A7D0AB0529D}" srcOrd="0" destOrd="0" presId="urn:microsoft.com/office/officeart/2005/8/layout/hList6"/>
    <dgm:cxn modelId="{BC63B31A-BA76-42C7-99ED-C6FA403E2635}" type="presOf" srcId="{A4FD382C-7447-4E9B-8DA6-AB024E7BB6D8}" destId="{2E0260BD-57C5-4455-9E41-7A33B36D3283}" srcOrd="0" destOrd="0" presId="urn:microsoft.com/office/officeart/2005/8/layout/hList6"/>
    <dgm:cxn modelId="{F0A5B25D-44C4-47C3-930F-F014760B8D07}" srcId="{CE0E5529-34DF-472E-AE63-F69C9088D481}" destId="{52A996C5-26EC-4C1C-B05B-8D513D106B0A}" srcOrd="1" destOrd="0" parTransId="{B571D1B9-5D68-47BF-9CE9-C62B56F95EAB}" sibTransId="{085B2A10-253E-453B-AF88-949B0F5A510E}"/>
    <dgm:cxn modelId="{C352BC53-BF78-42E5-8C79-085108307AC9}" srcId="{CE0E5529-34DF-472E-AE63-F69C9088D481}" destId="{BD7D50CD-FA0F-4CF8-9F11-A2812342C477}" srcOrd="2" destOrd="0" parTransId="{B0EDB5A6-B40A-4C20-8BB3-CE55012D4D59}" sibTransId="{763AF79B-C1ED-43C7-851F-B83432D2A7F6}"/>
    <dgm:cxn modelId="{7B734174-18C3-4937-A032-C3776B115D13}" type="presOf" srcId="{BD7D50CD-FA0F-4CF8-9F11-A2812342C477}" destId="{DA5630EC-69AE-42A0-B9F4-9BF1D4D34033}" srcOrd="0" destOrd="3" presId="urn:microsoft.com/office/officeart/2005/8/layout/hList6"/>
    <dgm:cxn modelId="{7D705289-FA1C-441A-9320-17EFB73CDD0A}" type="presOf" srcId="{83818DB2-75F1-453A-82C8-5C0306422062}" destId="{DA5630EC-69AE-42A0-B9F4-9BF1D4D34033}" srcOrd="0" destOrd="5" presId="urn:microsoft.com/office/officeart/2005/8/layout/hList6"/>
    <dgm:cxn modelId="{CA11BF8A-3605-4E17-B7BE-AF031E67FD03}" srcId="{CE0E5529-34DF-472E-AE63-F69C9088D481}" destId="{83818DB2-75F1-453A-82C8-5C0306422062}" srcOrd="4" destOrd="0" parTransId="{B52441F0-F877-4FB9-9AF2-8CBBA38667C2}" sibTransId="{98463907-4B05-41FC-8746-A0F6569C7CCD}"/>
    <dgm:cxn modelId="{5A64A795-9CEB-4FD3-99D4-CD5B53B96E3A}" srcId="{DA6473F6-2C1B-44FE-BD42-D4153CDD6F32}" destId="{CE0E5529-34DF-472E-AE63-F69C9088D481}" srcOrd="0" destOrd="0" parTransId="{AD260689-0835-464D-8745-ADE62D072263}" sibTransId="{A3E99584-233C-418D-9FD5-90DB38B000E7}"/>
    <dgm:cxn modelId="{E560049E-3FC2-44AA-B74F-CB6AF8FC09BF}" type="presOf" srcId="{DA6473F6-2C1B-44FE-BD42-D4153CDD6F32}" destId="{E4EF6364-4C18-493B-90ED-6CB29BA7FE17}" srcOrd="0" destOrd="0" presId="urn:microsoft.com/office/officeart/2005/8/layout/hList6"/>
    <dgm:cxn modelId="{6C077DB0-0278-4E74-AD8D-9D73677B8C68}" srcId="{DA6473F6-2C1B-44FE-BD42-D4153CDD6F32}" destId="{A4FD382C-7447-4E9B-8DA6-AB024E7BB6D8}" srcOrd="2" destOrd="0" parTransId="{29D02437-7AF4-4D94-99BD-D8106B48FEC6}" sibTransId="{6995DE8A-A17D-486B-9419-68AAB7067ED7}"/>
    <dgm:cxn modelId="{0013B1B5-B825-4B85-88CE-A597BF4FE629}" srcId="{CE0E5529-34DF-472E-AE63-F69C9088D481}" destId="{0D7DEBD6-92B2-41AE-9A28-DAFA1BF7042B}" srcOrd="3" destOrd="0" parTransId="{6AD2EF32-5C81-4559-97C0-A79FCA9A6E54}" sibTransId="{B2836C17-C079-474F-94D3-47554086DA33}"/>
    <dgm:cxn modelId="{07CEE1BE-C965-4CA5-9C7F-66106B51BE20}" type="presOf" srcId="{1B371E2B-81E1-4442-A6BA-1E222ED98258}" destId="{DA5630EC-69AE-42A0-B9F4-9BF1D4D34033}" srcOrd="0" destOrd="1" presId="urn:microsoft.com/office/officeart/2005/8/layout/hList6"/>
    <dgm:cxn modelId="{342A84C6-A8FC-485B-9F74-A5BB55594064}" srcId="{DA6473F6-2C1B-44FE-BD42-D4153CDD6F32}" destId="{8490BD08-9E18-4CB5-8F96-1E71C7959E4F}" srcOrd="1" destOrd="0" parTransId="{7E5EAFEF-D546-41F6-8E6E-CB501D1FE834}" sibTransId="{81A32604-CA57-4402-9071-1CC14DE3B5DB}"/>
    <dgm:cxn modelId="{DA2FB1E6-5166-412F-80AD-AFFBF56B5DCF}" type="presOf" srcId="{52A996C5-26EC-4C1C-B05B-8D513D106B0A}" destId="{DA5630EC-69AE-42A0-B9F4-9BF1D4D34033}" srcOrd="0" destOrd="2" presId="urn:microsoft.com/office/officeart/2005/8/layout/hList6"/>
    <dgm:cxn modelId="{3CF956ED-6BD4-479C-B423-2E8082DA8DC7}" type="presOf" srcId="{0D7DEBD6-92B2-41AE-9A28-DAFA1BF7042B}" destId="{DA5630EC-69AE-42A0-B9F4-9BF1D4D34033}" srcOrd="0" destOrd="4" presId="urn:microsoft.com/office/officeart/2005/8/layout/hList6"/>
    <dgm:cxn modelId="{6D0D95ED-06FD-4F2E-8E92-C755D2571D1A}" type="presOf" srcId="{CE0E5529-34DF-472E-AE63-F69C9088D481}" destId="{DA5630EC-69AE-42A0-B9F4-9BF1D4D34033}" srcOrd="0" destOrd="0" presId="urn:microsoft.com/office/officeart/2005/8/layout/hList6"/>
    <dgm:cxn modelId="{9E1252FF-CDEF-43CD-9D55-E2B85E85A959}" srcId="{CE0E5529-34DF-472E-AE63-F69C9088D481}" destId="{1B371E2B-81E1-4442-A6BA-1E222ED98258}" srcOrd="0" destOrd="0" parTransId="{445F5C87-C5B4-4AB8-BFCA-270EEF9EDB7D}" sibTransId="{A77410D5-1498-4A67-BD18-91F5B8C8F706}"/>
    <dgm:cxn modelId="{5E72644C-F6B6-4446-9C2B-3CC28C09B27F}" type="presParOf" srcId="{E4EF6364-4C18-493B-90ED-6CB29BA7FE17}" destId="{DA5630EC-69AE-42A0-B9F4-9BF1D4D34033}" srcOrd="0" destOrd="0" presId="urn:microsoft.com/office/officeart/2005/8/layout/hList6"/>
    <dgm:cxn modelId="{C982AE45-943B-4525-BDF0-E1510F7B6218}" type="presParOf" srcId="{E4EF6364-4C18-493B-90ED-6CB29BA7FE17}" destId="{5FFBE4AB-5629-4F9E-82D1-28871E501040}" srcOrd="1" destOrd="0" presId="urn:microsoft.com/office/officeart/2005/8/layout/hList6"/>
    <dgm:cxn modelId="{58776CBC-0B95-4478-A496-E6509BDD0C8B}" type="presParOf" srcId="{E4EF6364-4C18-493B-90ED-6CB29BA7FE17}" destId="{3F5B4E1F-81D4-49E8-A541-5A7D0AB0529D}" srcOrd="2" destOrd="0" presId="urn:microsoft.com/office/officeart/2005/8/layout/hList6"/>
    <dgm:cxn modelId="{92CA2AD8-D859-4E54-A6BB-19EA5C4A3B88}" type="presParOf" srcId="{E4EF6364-4C18-493B-90ED-6CB29BA7FE17}" destId="{4429F03E-8519-4BA6-AA1F-4174899A995F}" srcOrd="3" destOrd="0" presId="urn:microsoft.com/office/officeart/2005/8/layout/hList6"/>
    <dgm:cxn modelId="{5B9BA57F-D81D-4960-B4B9-E3715B842923}" type="presParOf" srcId="{E4EF6364-4C18-493B-90ED-6CB29BA7FE17}" destId="{2E0260BD-57C5-4455-9E41-7A33B36D328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C8A0B-01D0-4D7C-A4E8-9D84378A85F2}">
      <dsp:nvSpPr>
        <dsp:cNvPr id="0" name=""/>
        <dsp:cNvSpPr/>
      </dsp:nvSpPr>
      <dsp:spPr>
        <a:xfrm rot="16200000">
          <a:off x="-531733" y="533925"/>
          <a:ext cx="3219519" cy="2151667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0492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Reduce </a:t>
          </a:r>
          <a:r>
            <a:rPr lang="es-ES" sz="2700" kern="1200" dirty="0" err="1"/>
            <a:t>your</a:t>
          </a:r>
          <a:r>
            <a:rPr lang="es-ES" sz="2700" kern="1200" dirty="0"/>
            <a:t> </a:t>
          </a:r>
          <a:r>
            <a:rPr lang="es-ES" sz="2700" kern="1200" dirty="0" err="1"/>
            <a:t>household´s</a:t>
          </a:r>
          <a:r>
            <a:rPr lang="es-ES" sz="2700" kern="1200" dirty="0"/>
            <a:t> </a:t>
          </a:r>
          <a:r>
            <a:rPr lang="es-ES" sz="2700" kern="1200" dirty="0" err="1"/>
            <a:t>energy</a:t>
          </a:r>
          <a:r>
            <a:rPr lang="es-ES" sz="2700" kern="1200" dirty="0"/>
            <a:t> use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2100" kern="1200" dirty="0"/>
        </a:p>
      </dsp:txBody>
      <dsp:txXfrm rot="5400000">
        <a:off x="2193" y="643903"/>
        <a:ext cx="2151667" cy="1931711"/>
      </dsp:txXfrm>
    </dsp:sp>
    <dsp:sp modelId="{7B45CBBB-61D9-40A9-9215-B96E4CF2E9B5}">
      <dsp:nvSpPr>
        <dsp:cNvPr id="0" name=""/>
        <dsp:cNvSpPr/>
      </dsp:nvSpPr>
      <dsp:spPr>
        <a:xfrm rot="16200000">
          <a:off x="1781308" y="533925"/>
          <a:ext cx="3219519" cy="2151667"/>
        </a:xfrm>
        <a:prstGeom prst="flowChartManualOperation">
          <a:avLst/>
        </a:prstGeom>
        <a:solidFill>
          <a:schemeClr val="accent2">
            <a:hueOff val="2079554"/>
            <a:satOff val="11835"/>
            <a:lumOff val="366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0492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b="0" kern="1200" dirty="0" err="1"/>
            <a:t>Contract</a:t>
          </a:r>
          <a:r>
            <a:rPr lang="es-ES" sz="2700" b="0" kern="1200" dirty="0"/>
            <a:t> </a:t>
          </a:r>
          <a:r>
            <a:rPr lang="es-ES" sz="2700" b="0" i="0" kern="1200" dirty="0" err="1"/>
            <a:t>green</a:t>
          </a:r>
          <a:r>
            <a:rPr lang="es-ES" sz="2700" b="0" i="0" kern="1200" dirty="0"/>
            <a:t> </a:t>
          </a:r>
          <a:r>
            <a:rPr lang="es-ES" sz="2700" b="0" i="0" kern="1200" dirty="0" err="1"/>
            <a:t>energy</a:t>
          </a:r>
          <a:r>
            <a:rPr lang="es-ES" sz="2700" b="0" i="0" kern="1200" dirty="0"/>
            <a:t> </a:t>
          </a:r>
          <a:r>
            <a:rPr lang="es-ES" sz="2700" b="0" i="0" kern="1200" dirty="0" err="1"/>
            <a:t>suppliers</a:t>
          </a:r>
          <a:endParaRPr lang="es-ES" sz="2700" b="0" kern="1200" dirty="0"/>
        </a:p>
      </dsp:txBody>
      <dsp:txXfrm rot="5400000">
        <a:off x="2315234" y="643903"/>
        <a:ext cx="2151667" cy="1931711"/>
      </dsp:txXfrm>
    </dsp:sp>
    <dsp:sp modelId="{173261CB-6F15-47D2-AEC5-5BBBDD5C9577}">
      <dsp:nvSpPr>
        <dsp:cNvPr id="0" name=""/>
        <dsp:cNvSpPr/>
      </dsp:nvSpPr>
      <dsp:spPr>
        <a:xfrm rot="16200000">
          <a:off x="4094351" y="533925"/>
          <a:ext cx="3219519" cy="2151667"/>
        </a:xfrm>
        <a:prstGeom prst="flowChartManualOperation">
          <a:avLst/>
        </a:prstGeom>
        <a:solidFill>
          <a:schemeClr val="accent2">
            <a:hueOff val="4159108"/>
            <a:satOff val="23669"/>
            <a:lumOff val="732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0492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Produce </a:t>
          </a:r>
          <a:r>
            <a:rPr lang="es-ES" sz="2700" kern="1200" dirty="0" err="1"/>
            <a:t>your</a:t>
          </a:r>
          <a:r>
            <a:rPr lang="es-ES" sz="2700" kern="1200" dirty="0"/>
            <a:t> </a:t>
          </a:r>
          <a:r>
            <a:rPr lang="es-ES" sz="2700" kern="1200" dirty="0" err="1"/>
            <a:t>own</a:t>
          </a:r>
          <a:r>
            <a:rPr lang="es-ES" sz="2700" kern="1200" dirty="0"/>
            <a:t> </a:t>
          </a:r>
          <a:r>
            <a:rPr lang="es-ES" sz="2700" kern="1200" dirty="0" err="1"/>
            <a:t>green</a:t>
          </a:r>
          <a:r>
            <a:rPr lang="es-ES" sz="2700" kern="1200" dirty="0"/>
            <a:t> </a:t>
          </a:r>
          <a:r>
            <a:rPr lang="es-ES" sz="2700" kern="1200" dirty="0" err="1"/>
            <a:t>power</a:t>
          </a:r>
          <a:endParaRPr lang="es-ES" sz="2700" kern="1200" dirty="0"/>
        </a:p>
      </dsp:txBody>
      <dsp:txXfrm rot="5400000">
        <a:off x="4628277" y="643903"/>
        <a:ext cx="2151667" cy="1931711"/>
      </dsp:txXfrm>
    </dsp:sp>
    <dsp:sp modelId="{1EF94216-93E6-43A7-8DC2-B70EE6842953}">
      <dsp:nvSpPr>
        <dsp:cNvPr id="0" name=""/>
        <dsp:cNvSpPr/>
      </dsp:nvSpPr>
      <dsp:spPr>
        <a:xfrm rot="16200000">
          <a:off x="6407393" y="533925"/>
          <a:ext cx="3219519" cy="2151667"/>
        </a:xfrm>
        <a:prstGeom prst="flowChartManualOperation">
          <a:avLst/>
        </a:prstGeom>
        <a:solidFill>
          <a:schemeClr val="accent2">
            <a:hueOff val="6238661"/>
            <a:satOff val="35504"/>
            <a:lumOff val="1098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0492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Reduce </a:t>
          </a:r>
          <a:r>
            <a:rPr lang="es-ES" sz="2700" kern="1200" dirty="0" err="1"/>
            <a:t>the</a:t>
          </a:r>
          <a:r>
            <a:rPr lang="es-ES" sz="2700" kern="1200" dirty="0"/>
            <a:t> </a:t>
          </a:r>
          <a:r>
            <a:rPr lang="es-ES" sz="2700" kern="1200" dirty="0" err="1"/>
            <a:t>consumption</a:t>
          </a:r>
          <a:r>
            <a:rPr lang="es-ES" sz="2700" kern="1200" dirty="0"/>
            <a:t> of </a:t>
          </a:r>
          <a:r>
            <a:rPr lang="es-ES" sz="2700" kern="1200" dirty="0" err="1"/>
            <a:t>goods</a:t>
          </a:r>
          <a:r>
            <a:rPr lang="es-ES" sz="2700" kern="1200" dirty="0"/>
            <a:t> and </a:t>
          </a:r>
          <a:r>
            <a:rPr lang="es-ES" sz="2700" kern="1200" dirty="0" err="1"/>
            <a:t>devices</a:t>
          </a:r>
          <a:endParaRPr lang="es-ES" sz="2700" kern="1200" dirty="0"/>
        </a:p>
      </dsp:txBody>
      <dsp:txXfrm rot="5400000">
        <a:off x="6941319" y="643903"/>
        <a:ext cx="2151667" cy="19317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9FBD7-F58B-49B4-A84B-8D51E44F22DA}">
      <dsp:nvSpPr>
        <dsp:cNvPr id="0" name=""/>
        <dsp:cNvSpPr/>
      </dsp:nvSpPr>
      <dsp:spPr>
        <a:xfrm rot="16200000">
          <a:off x="-1067214" y="1072473"/>
          <a:ext cx="3990110" cy="184516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384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 err="1"/>
            <a:t>Colective</a:t>
          </a:r>
          <a:r>
            <a:rPr lang="es-ES" sz="1900" kern="1200" dirty="0"/>
            <a:t> </a:t>
          </a:r>
          <a:r>
            <a:rPr lang="es-ES" sz="1900" kern="1200" dirty="0" err="1"/>
            <a:t>means</a:t>
          </a:r>
          <a:r>
            <a:rPr lang="es-ES" sz="1900" kern="1200" dirty="0"/>
            <a:t> of </a:t>
          </a:r>
          <a:r>
            <a:rPr lang="es-ES" sz="1900" kern="1200" dirty="0" err="1"/>
            <a:t>transport</a:t>
          </a:r>
          <a:r>
            <a:rPr lang="es-ES" sz="1900" kern="1200" dirty="0"/>
            <a:t> vs individual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Train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Bus</a:t>
          </a:r>
        </a:p>
      </dsp:txBody>
      <dsp:txXfrm rot="5400000">
        <a:off x="5259" y="798022"/>
        <a:ext cx="1845163" cy="2394066"/>
      </dsp:txXfrm>
    </dsp:sp>
    <dsp:sp modelId="{1A3087C3-1AA1-4D4F-A382-FB7A9C12DB87}">
      <dsp:nvSpPr>
        <dsp:cNvPr id="0" name=""/>
        <dsp:cNvSpPr/>
      </dsp:nvSpPr>
      <dsp:spPr>
        <a:xfrm rot="16200000">
          <a:off x="916336" y="1072473"/>
          <a:ext cx="3990110" cy="1845163"/>
        </a:xfrm>
        <a:prstGeom prst="flowChartManualOperation">
          <a:avLst/>
        </a:prstGeom>
        <a:solidFill>
          <a:schemeClr val="accent2">
            <a:hueOff val="1559665"/>
            <a:satOff val="8876"/>
            <a:lumOff val="2745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384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 err="1"/>
            <a:t>Carpooling</a:t>
          </a:r>
          <a:endParaRPr lang="es-E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 err="1"/>
            <a:t>Bla</a:t>
          </a:r>
          <a:r>
            <a:rPr lang="es-ES" sz="1500" kern="1200" dirty="0"/>
            <a:t> </a:t>
          </a:r>
          <a:r>
            <a:rPr lang="es-ES" sz="1500" kern="1200" dirty="0" err="1"/>
            <a:t>bla</a:t>
          </a:r>
          <a:r>
            <a:rPr lang="es-ES" sz="1500" kern="1200" dirty="0"/>
            <a:t> car</a:t>
          </a:r>
        </a:p>
      </dsp:txBody>
      <dsp:txXfrm rot="5400000">
        <a:off x="1988809" y="798022"/>
        <a:ext cx="1845163" cy="2394066"/>
      </dsp:txXfrm>
    </dsp:sp>
    <dsp:sp modelId="{75E4E844-14BA-4B74-81FB-AF39D11112F7}">
      <dsp:nvSpPr>
        <dsp:cNvPr id="0" name=""/>
        <dsp:cNvSpPr/>
      </dsp:nvSpPr>
      <dsp:spPr>
        <a:xfrm rot="16200000">
          <a:off x="2899887" y="1072473"/>
          <a:ext cx="3990110" cy="1845163"/>
        </a:xfrm>
        <a:prstGeom prst="flowChartManualOperation">
          <a:avLst/>
        </a:prstGeom>
        <a:solidFill>
          <a:schemeClr val="accent2">
            <a:hueOff val="3119331"/>
            <a:satOff val="17752"/>
            <a:lumOff val="549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384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Plan a no-</a:t>
          </a:r>
          <a:r>
            <a:rPr lang="es-ES" sz="1900" kern="1200" dirty="0" err="1"/>
            <a:t>fly</a:t>
          </a:r>
          <a:r>
            <a:rPr lang="es-ES" sz="1900" kern="1200" dirty="0"/>
            <a:t> </a:t>
          </a:r>
          <a:r>
            <a:rPr lang="es-ES" sz="1900" kern="1200" dirty="0" err="1"/>
            <a:t>holiday</a:t>
          </a:r>
          <a:endParaRPr lang="es-E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Look </a:t>
          </a:r>
          <a:r>
            <a:rPr lang="es-ES" sz="1500" kern="1200" dirty="0" err="1"/>
            <a:t>for</a:t>
          </a:r>
          <a:r>
            <a:rPr lang="es-ES" sz="1500" kern="1200" dirty="0"/>
            <a:t> </a:t>
          </a:r>
          <a:r>
            <a:rPr lang="es-ES" sz="1500" kern="1200" dirty="0" err="1"/>
            <a:t>different</a:t>
          </a:r>
          <a:r>
            <a:rPr lang="es-ES" sz="1500" kern="1200" dirty="0"/>
            <a:t> </a:t>
          </a:r>
          <a:r>
            <a:rPr lang="es-ES" sz="1500" kern="1200" dirty="0" err="1"/>
            <a:t>locations</a:t>
          </a:r>
          <a:r>
            <a:rPr lang="es-ES" sz="1500" kern="1200" dirty="0"/>
            <a:t> </a:t>
          </a:r>
          <a:r>
            <a:rPr lang="es-ES" sz="1500" kern="1200" dirty="0" err="1"/>
            <a:t>you</a:t>
          </a:r>
          <a:r>
            <a:rPr lang="es-ES" sz="1500" kern="1200" dirty="0"/>
            <a:t> can </a:t>
          </a:r>
          <a:r>
            <a:rPr lang="es-ES" sz="1500" kern="1200" dirty="0" err="1"/>
            <a:t>reach</a:t>
          </a:r>
          <a:r>
            <a:rPr lang="es-ES" sz="1500" kern="1200" dirty="0"/>
            <a:t> </a:t>
          </a:r>
          <a:r>
            <a:rPr lang="es-ES" sz="1500" kern="1200" dirty="0" err="1"/>
            <a:t>by</a:t>
          </a:r>
          <a:r>
            <a:rPr lang="es-ES" sz="1500" kern="1200" dirty="0"/>
            <a:t> </a:t>
          </a:r>
          <a:r>
            <a:rPr lang="es-ES" sz="1500" kern="1200" dirty="0" err="1"/>
            <a:t>train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Look </a:t>
          </a:r>
          <a:r>
            <a:rPr lang="es-ES" sz="1500" kern="1200" dirty="0" err="1"/>
            <a:t>around</a:t>
          </a:r>
          <a:r>
            <a:rPr lang="es-ES" sz="1500" kern="1200" dirty="0"/>
            <a:t>. </a:t>
          </a:r>
          <a:r>
            <a:rPr lang="es-ES" sz="1500" kern="1200" dirty="0" err="1"/>
            <a:t>You</a:t>
          </a:r>
          <a:r>
            <a:rPr lang="es-ES" sz="1500" kern="1200" dirty="0"/>
            <a:t> </a:t>
          </a:r>
          <a:r>
            <a:rPr lang="es-ES" sz="1500" kern="1200" dirty="0" err="1"/>
            <a:t>may</a:t>
          </a:r>
          <a:r>
            <a:rPr lang="es-ES" sz="1500" kern="1200" dirty="0"/>
            <a:t> </a:t>
          </a:r>
          <a:r>
            <a:rPr lang="es-ES" sz="1500" kern="1200" dirty="0" err="1"/>
            <a:t>not</a:t>
          </a:r>
          <a:r>
            <a:rPr lang="es-ES" sz="1500" kern="1200" dirty="0"/>
            <a:t> </a:t>
          </a:r>
          <a:r>
            <a:rPr lang="es-ES" sz="1500" kern="1200" dirty="0" err="1"/>
            <a:t>have</a:t>
          </a:r>
          <a:r>
            <a:rPr lang="es-ES" sz="1500" kern="1200" dirty="0"/>
            <a:t> </a:t>
          </a:r>
          <a:r>
            <a:rPr lang="es-ES" sz="1500" kern="1200" dirty="0" err="1"/>
            <a:t>explored</a:t>
          </a:r>
          <a:r>
            <a:rPr lang="es-ES" sz="1500" kern="1200" dirty="0"/>
            <a:t> </a:t>
          </a:r>
          <a:r>
            <a:rPr lang="es-ES" sz="1500" kern="1200" dirty="0" err="1"/>
            <a:t>your</a:t>
          </a:r>
          <a:r>
            <a:rPr lang="es-ES" sz="1500" kern="1200" dirty="0"/>
            <a:t> </a:t>
          </a:r>
          <a:r>
            <a:rPr lang="es-ES" sz="1500" kern="1200" dirty="0" err="1"/>
            <a:t>own</a:t>
          </a:r>
          <a:r>
            <a:rPr lang="es-ES" sz="1500" kern="1200" dirty="0"/>
            <a:t> </a:t>
          </a:r>
          <a:r>
            <a:rPr lang="es-ES" sz="1500" kern="1200" dirty="0" err="1"/>
            <a:t>region</a:t>
          </a:r>
          <a:endParaRPr lang="es-ES" sz="1500" kern="1200" dirty="0"/>
        </a:p>
      </dsp:txBody>
      <dsp:txXfrm rot="5400000">
        <a:off x="3972360" y="798022"/>
        <a:ext cx="1845163" cy="2394066"/>
      </dsp:txXfrm>
    </dsp:sp>
    <dsp:sp modelId="{86B6FFEA-8F9F-4EE8-99B0-813C1EDA0B26}">
      <dsp:nvSpPr>
        <dsp:cNvPr id="0" name=""/>
        <dsp:cNvSpPr/>
      </dsp:nvSpPr>
      <dsp:spPr>
        <a:xfrm rot="16200000">
          <a:off x="4883438" y="1072473"/>
          <a:ext cx="3990110" cy="1845163"/>
        </a:xfrm>
        <a:prstGeom prst="flowChartManualOperation">
          <a:avLst/>
        </a:prstGeom>
        <a:solidFill>
          <a:schemeClr val="accent2">
            <a:hueOff val="4678996"/>
            <a:satOff val="26628"/>
            <a:lumOff val="8235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384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 err="1"/>
            <a:t>Avoid</a:t>
          </a:r>
          <a:r>
            <a:rPr lang="es-ES" sz="1900" kern="1200" dirty="0"/>
            <a:t> </a:t>
          </a:r>
          <a:r>
            <a:rPr lang="es-ES" sz="1900" kern="1200" dirty="0" err="1"/>
            <a:t>connections</a:t>
          </a:r>
          <a:r>
            <a:rPr lang="es-ES" sz="1900" kern="1200" dirty="0"/>
            <a:t> </a:t>
          </a:r>
          <a:r>
            <a:rPr lang="es-ES" sz="1900" kern="1200" dirty="0" err="1"/>
            <a:t>when</a:t>
          </a:r>
          <a:r>
            <a:rPr lang="es-ES" sz="1900" kern="1200" dirty="0"/>
            <a:t> </a:t>
          </a:r>
          <a:r>
            <a:rPr lang="es-ES" sz="1900" kern="1200" dirty="0" err="1"/>
            <a:t>you</a:t>
          </a:r>
          <a:r>
            <a:rPr lang="es-ES" sz="1900" kern="1200" dirty="0"/>
            <a:t> </a:t>
          </a:r>
          <a:r>
            <a:rPr lang="es-ES" sz="1900" kern="1200" dirty="0" err="1"/>
            <a:t>travel</a:t>
          </a:r>
          <a:r>
            <a:rPr lang="es-ES" sz="1900" kern="1200" dirty="0"/>
            <a:t> </a:t>
          </a:r>
          <a:r>
            <a:rPr lang="es-ES" sz="1900" kern="1200" dirty="0" err="1"/>
            <a:t>by</a:t>
          </a:r>
          <a:r>
            <a:rPr lang="es-ES" sz="1900" kern="1200" dirty="0"/>
            <a:t> </a:t>
          </a:r>
          <a:r>
            <a:rPr lang="es-ES" sz="1900" kern="1200" dirty="0" err="1"/>
            <a:t>plane</a:t>
          </a:r>
          <a:endParaRPr lang="es-ES" sz="1900" kern="1200" dirty="0"/>
        </a:p>
      </dsp:txBody>
      <dsp:txXfrm rot="5400000">
        <a:off x="5955911" y="798022"/>
        <a:ext cx="1845163" cy="2394066"/>
      </dsp:txXfrm>
    </dsp:sp>
    <dsp:sp modelId="{155627C5-E108-4EBF-81BB-169951E4473C}">
      <dsp:nvSpPr>
        <dsp:cNvPr id="0" name=""/>
        <dsp:cNvSpPr/>
      </dsp:nvSpPr>
      <dsp:spPr>
        <a:xfrm rot="16200000">
          <a:off x="6866989" y="1072473"/>
          <a:ext cx="3990110" cy="1845163"/>
        </a:xfrm>
        <a:prstGeom prst="flowChartManualOperation">
          <a:avLst/>
        </a:prstGeom>
        <a:solidFill>
          <a:schemeClr val="accent2">
            <a:hueOff val="6238661"/>
            <a:satOff val="35504"/>
            <a:lumOff val="1098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384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 err="1"/>
            <a:t>Cycling</a:t>
          </a:r>
          <a:endParaRPr lang="es-ES" sz="1900" kern="1200" dirty="0"/>
        </a:p>
      </dsp:txBody>
      <dsp:txXfrm rot="5400000">
        <a:off x="7939462" y="798022"/>
        <a:ext cx="1845163" cy="23940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1F3C2-1191-4A59-B96F-29EA9982AE13}">
      <dsp:nvSpPr>
        <dsp:cNvPr id="0" name=""/>
        <dsp:cNvSpPr/>
      </dsp:nvSpPr>
      <dsp:spPr>
        <a:xfrm rot="16200000">
          <a:off x="-1019701" y="1020907"/>
          <a:ext cx="5177643" cy="3135827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2728" bIns="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 err="1"/>
            <a:t>Meat</a:t>
          </a:r>
          <a:r>
            <a:rPr lang="es-ES" sz="3000" kern="1200" dirty="0"/>
            <a:t> </a:t>
          </a:r>
          <a:r>
            <a:rPr lang="es-ES" sz="3000" kern="1200" dirty="0" err="1"/>
            <a:t>consumption</a:t>
          </a:r>
          <a:endParaRPr lang="es-ES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dirty="0"/>
            <a:t>Reduce </a:t>
          </a:r>
          <a:r>
            <a:rPr lang="es-ES" sz="2300" kern="1200" dirty="0" err="1"/>
            <a:t>or</a:t>
          </a:r>
          <a:r>
            <a:rPr lang="es-ES" sz="2300" kern="1200" dirty="0"/>
            <a:t> </a:t>
          </a:r>
          <a:r>
            <a:rPr lang="es-ES" sz="2300" kern="1200" dirty="0" err="1"/>
            <a:t>avoid</a:t>
          </a:r>
          <a:endParaRPr lang="es-E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dirty="0" err="1"/>
            <a:t>Buy</a:t>
          </a:r>
          <a:r>
            <a:rPr lang="es-ES" sz="2300" kern="1200" dirty="0"/>
            <a:t> local </a:t>
          </a:r>
          <a:r>
            <a:rPr lang="es-ES" sz="2300" kern="1200" dirty="0" err="1"/>
            <a:t>products</a:t>
          </a:r>
          <a:endParaRPr lang="es-E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dirty="0" err="1"/>
            <a:t>Buy</a:t>
          </a:r>
          <a:r>
            <a:rPr lang="es-ES" sz="2300" kern="1200" dirty="0"/>
            <a:t> </a:t>
          </a:r>
          <a:r>
            <a:rPr lang="es-ES" sz="2300" kern="1200" dirty="0" err="1"/>
            <a:t>organic</a:t>
          </a:r>
          <a:r>
            <a:rPr lang="es-ES" sz="2300" kern="1200" dirty="0"/>
            <a:t> </a:t>
          </a:r>
          <a:r>
            <a:rPr lang="es-ES" sz="2300" kern="1200" dirty="0" err="1"/>
            <a:t>meat</a:t>
          </a:r>
          <a:endParaRPr lang="es-ES" sz="2300" kern="1200" dirty="0"/>
        </a:p>
      </dsp:txBody>
      <dsp:txXfrm rot="5400000">
        <a:off x="1207" y="1035528"/>
        <a:ext cx="3135827" cy="3106585"/>
      </dsp:txXfrm>
    </dsp:sp>
    <dsp:sp modelId="{46BB8B00-6ECC-4DEC-AC1E-A69F94760736}">
      <dsp:nvSpPr>
        <dsp:cNvPr id="0" name=""/>
        <dsp:cNvSpPr/>
      </dsp:nvSpPr>
      <dsp:spPr>
        <a:xfrm rot="16200000">
          <a:off x="2351312" y="1020907"/>
          <a:ext cx="5177643" cy="3135827"/>
        </a:xfrm>
        <a:prstGeom prst="flowChartManualOperation">
          <a:avLst/>
        </a:prstGeom>
        <a:solidFill>
          <a:schemeClr val="accent2">
            <a:hueOff val="3119331"/>
            <a:satOff val="17752"/>
            <a:lumOff val="549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2728" bIns="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Consume local,  </a:t>
          </a:r>
          <a:r>
            <a:rPr lang="es-ES" sz="3000" kern="1200" dirty="0" err="1"/>
            <a:t>organic</a:t>
          </a:r>
          <a:r>
            <a:rPr lang="es-ES" sz="3000" kern="1200" dirty="0"/>
            <a:t> and </a:t>
          </a:r>
          <a:r>
            <a:rPr lang="es-ES" sz="3000" kern="1200" dirty="0" err="1"/>
            <a:t>seasonal</a:t>
          </a:r>
          <a:r>
            <a:rPr lang="es-ES" sz="3000" kern="1200" dirty="0"/>
            <a:t> </a:t>
          </a:r>
          <a:r>
            <a:rPr lang="es-ES" sz="3000" kern="1200" dirty="0" err="1"/>
            <a:t>fruits</a:t>
          </a:r>
          <a:r>
            <a:rPr lang="es-ES" sz="3000" kern="1200" dirty="0"/>
            <a:t> and vegetables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dirty="0" err="1"/>
            <a:t>Fair</a:t>
          </a:r>
          <a:r>
            <a:rPr lang="es-ES" sz="2300" kern="1200" dirty="0"/>
            <a:t> </a:t>
          </a:r>
          <a:r>
            <a:rPr lang="es-ES" sz="2300" kern="1200" dirty="0" err="1"/>
            <a:t>trade</a:t>
          </a:r>
          <a:r>
            <a:rPr lang="es-ES" sz="2300" kern="1200" dirty="0"/>
            <a:t> </a:t>
          </a:r>
          <a:r>
            <a:rPr lang="es-ES" sz="2300" kern="1200" dirty="0" err="1"/>
            <a:t>Organic</a:t>
          </a:r>
          <a:r>
            <a:rPr lang="es-ES" sz="2300" kern="1200" dirty="0"/>
            <a:t> </a:t>
          </a:r>
          <a:r>
            <a:rPr lang="es-ES" sz="2300" kern="1200" dirty="0" err="1"/>
            <a:t>Direct</a:t>
          </a:r>
          <a:r>
            <a:rPr lang="es-ES" sz="2300" kern="1200" dirty="0"/>
            <a:t> </a:t>
          </a:r>
          <a:r>
            <a:rPr lang="es-ES" sz="2300" kern="1200" dirty="0" err="1"/>
            <a:t>suppliers</a:t>
          </a:r>
          <a:endParaRPr lang="es-E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dirty="0"/>
            <a:t>Local </a:t>
          </a:r>
          <a:r>
            <a:rPr lang="es-ES" sz="2300" kern="1200" dirty="0" err="1"/>
            <a:t>organic</a:t>
          </a:r>
          <a:r>
            <a:rPr lang="es-ES" sz="2300" kern="1200" dirty="0"/>
            <a:t> shops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dirty="0" err="1"/>
            <a:t>Colective</a:t>
          </a:r>
          <a:r>
            <a:rPr lang="es-ES" sz="2300" kern="1200" dirty="0"/>
            <a:t> </a:t>
          </a:r>
          <a:r>
            <a:rPr lang="es-ES" sz="2300" kern="1200" dirty="0" err="1"/>
            <a:t>gardening</a:t>
          </a:r>
          <a:endParaRPr lang="es-ES" sz="2300" kern="1200" dirty="0"/>
        </a:p>
      </dsp:txBody>
      <dsp:txXfrm rot="5400000">
        <a:off x="3372220" y="1035528"/>
        <a:ext cx="3135827" cy="3106585"/>
      </dsp:txXfrm>
    </dsp:sp>
    <dsp:sp modelId="{F32C32A0-B510-4227-B58C-02DE4D6F76A7}">
      <dsp:nvSpPr>
        <dsp:cNvPr id="0" name=""/>
        <dsp:cNvSpPr/>
      </dsp:nvSpPr>
      <dsp:spPr>
        <a:xfrm rot="16200000">
          <a:off x="5722327" y="1020907"/>
          <a:ext cx="5177643" cy="3135827"/>
        </a:xfrm>
        <a:prstGeom prst="flowChartManualOperation">
          <a:avLst/>
        </a:prstGeom>
        <a:solidFill>
          <a:schemeClr val="accent2">
            <a:hueOff val="6238661"/>
            <a:satOff val="35504"/>
            <a:lumOff val="1098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2728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 err="1"/>
            <a:t>Buy</a:t>
          </a:r>
          <a:r>
            <a:rPr lang="es-ES" sz="3000" kern="1200" dirty="0"/>
            <a:t> </a:t>
          </a:r>
          <a:r>
            <a:rPr lang="es-ES" sz="3000" kern="1200" dirty="0" err="1"/>
            <a:t>just</a:t>
          </a:r>
          <a:r>
            <a:rPr lang="es-ES" sz="3000" kern="1200" dirty="0"/>
            <a:t> </a:t>
          </a:r>
          <a:r>
            <a:rPr lang="es-ES" sz="3000" kern="1200" dirty="0" err="1"/>
            <a:t>the</a:t>
          </a:r>
          <a:r>
            <a:rPr lang="es-ES" sz="3000" kern="1200" dirty="0"/>
            <a:t> </a:t>
          </a:r>
          <a:r>
            <a:rPr lang="es-ES" sz="3000" kern="1200" dirty="0" err="1"/>
            <a:t>exact</a:t>
          </a:r>
          <a:r>
            <a:rPr lang="es-ES" sz="3000" kern="1200" dirty="0"/>
            <a:t> </a:t>
          </a:r>
          <a:r>
            <a:rPr lang="es-ES" sz="3000" kern="1200" dirty="0" err="1"/>
            <a:t>amount</a:t>
          </a:r>
          <a:r>
            <a:rPr lang="es-ES" sz="3000" kern="1200" dirty="0"/>
            <a:t> </a:t>
          </a:r>
          <a:r>
            <a:rPr lang="es-ES" sz="3000" kern="1200" dirty="0" err="1"/>
            <a:t>you</a:t>
          </a:r>
          <a:r>
            <a:rPr lang="es-ES" sz="3000" kern="1200" dirty="0"/>
            <a:t> are </a:t>
          </a:r>
          <a:r>
            <a:rPr lang="es-ES" sz="3000" kern="1200" dirty="0" err="1"/>
            <a:t>going</a:t>
          </a:r>
          <a:r>
            <a:rPr lang="es-ES" sz="3000" kern="1200" dirty="0"/>
            <a:t> </a:t>
          </a:r>
          <a:r>
            <a:rPr lang="es-ES" sz="3000" kern="1200" dirty="0" err="1"/>
            <a:t>to</a:t>
          </a:r>
          <a:r>
            <a:rPr lang="es-ES" sz="3000" kern="1200" dirty="0"/>
            <a:t> consume</a:t>
          </a:r>
        </a:p>
      </dsp:txBody>
      <dsp:txXfrm rot="5400000">
        <a:off x="6743235" y="1035528"/>
        <a:ext cx="3135827" cy="31065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630EC-69AE-42A0-B9F4-9BF1D4D34033}">
      <dsp:nvSpPr>
        <dsp:cNvPr id="0" name=""/>
        <dsp:cNvSpPr/>
      </dsp:nvSpPr>
      <dsp:spPr>
        <a:xfrm rot="16200000">
          <a:off x="-1418497" y="1419489"/>
          <a:ext cx="5418667" cy="2579687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4579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Reduce </a:t>
          </a:r>
          <a:r>
            <a:rPr lang="es-ES" sz="2600" kern="1200" dirty="0" err="1"/>
            <a:t>packaging</a:t>
          </a:r>
          <a:endParaRPr lang="es-E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 err="1"/>
            <a:t>Avoid</a:t>
          </a:r>
          <a:r>
            <a:rPr lang="es-ES" sz="2000" kern="1200" dirty="0"/>
            <a:t> online shopping </a:t>
          </a:r>
          <a:r>
            <a:rPr lang="es-ES" sz="2000" kern="1200" dirty="0" err="1"/>
            <a:t>for</a:t>
          </a:r>
          <a:r>
            <a:rPr lang="es-ES" sz="2000" kern="1200" dirty="0"/>
            <a:t> </a:t>
          </a:r>
          <a:r>
            <a:rPr lang="es-ES" sz="2000" kern="1200" dirty="0" err="1"/>
            <a:t>goods</a:t>
          </a:r>
          <a:r>
            <a:rPr lang="es-ES" sz="2000" kern="1200" dirty="0"/>
            <a:t> </a:t>
          </a:r>
          <a:r>
            <a:rPr lang="es-ES" sz="2000" kern="1200" dirty="0" err="1"/>
            <a:t>you</a:t>
          </a:r>
          <a:r>
            <a:rPr lang="es-ES" sz="2000" kern="1200" dirty="0"/>
            <a:t> can </a:t>
          </a:r>
          <a:r>
            <a:rPr lang="es-ES" sz="2000" kern="1200" dirty="0" err="1"/>
            <a:t>buy</a:t>
          </a:r>
          <a:r>
            <a:rPr lang="es-ES" sz="2000" kern="1200" dirty="0"/>
            <a:t> in local shops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 err="1"/>
            <a:t>Buy</a:t>
          </a:r>
          <a:r>
            <a:rPr lang="es-ES" sz="2000" kern="1200" dirty="0"/>
            <a:t> </a:t>
          </a:r>
          <a:r>
            <a:rPr lang="es-ES" sz="2000" kern="1200" dirty="0" err="1"/>
            <a:t>loose</a:t>
          </a:r>
          <a:r>
            <a:rPr lang="es-ES" sz="2000" kern="1200" dirty="0"/>
            <a:t> </a:t>
          </a:r>
          <a:r>
            <a:rPr lang="es-ES" sz="2000" kern="1200" dirty="0" err="1"/>
            <a:t>food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2000" kern="1200" dirty="0"/>
        </a:p>
      </dsp:txBody>
      <dsp:txXfrm rot="5400000">
        <a:off x="993" y="1083732"/>
        <a:ext cx="2579687" cy="3251201"/>
      </dsp:txXfrm>
    </dsp:sp>
    <dsp:sp modelId="{3F5B4E1F-81D4-49E8-A541-5A7D0AB0529D}">
      <dsp:nvSpPr>
        <dsp:cNvPr id="0" name=""/>
        <dsp:cNvSpPr/>
      </dsp:nvSpPr>
      <dsp:spPr>
        <a:xfrm rot="16200000">
          <a:off x="1354666" y="1419489"/>
          <a:ext cx="5418667" cy="2579687"/>
        </a:xfrm>
        <a:prstGeom prst="flowChartManualOperation">
          <a:avLst/>
        </a:prstGeom>
        <a:solidFill>
          <a:schemeClr val="accent2">
            <a:hueOff val="3119331"/>
            <a:satOff val="17752"/>
            <a:lumOff val="549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4579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Reduce </a:t>
          </a:r>
          <a:r>
            <a:rPr lang="es-ES" sz="2600" kern="1200" dirty="0" err="1"/>
            <a:t>disposable</a:t>
          </a:r>
          <a:r>
            <a:rPr lang="es-ES" sz="2600" kern="1200" dirty="0"/>
            <a:t> </a:t>
          </a:r>
          <a:r>
            <a:rPr lang="es-ES" sz="2600" kern="1200" dirty="0" err="1"/>
            <a:t>plastic</a:t>
          </a:r>
          <a:endParaRPr lang="es-ES" sz="2600" kern="1200" dirty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600" kern="1200" dirty="0"/>
        </a:p>
      </dsp:txBody>
      <dsp:txXfrm rot="5400000">
        <a:off x="2774156" y="1083732"/>
        <a:ext cx="2579687" cy="3251201"/>
      </dsp:txXfrm>
    </dsp:sp>
    <dsp:sp modelId="{2E0260BD-57C5-4455-9E41-7A33B36D3283}">
      <dsp:nvSpPr>
        <dsp:cNvPr id="0" name=""/>
        <dsp:cNvSpPr/>
      </dsp:nvSpPr>
      <dsp:spPr>
        <a:xfrm rot="16200000">
          <a:off x="4127830" y="1419489"/>
          <a:ext cx="5418667" cy="2579687"/>
        </a:xfrm>
        <a:prstGeom prst="flowChartManualOperation">
          <a:avLst/>
        </a:prstGeom>
        <a:solidFill>
          <a:schemeClr val="accent2">
            <a:hueOff val="6238661"/>
            <a:satOff val="35504"/>
            <a:lumOff val="1098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4579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Reduce </a:t>
          </a:r>
          <a:r>
            <a:rPr lang="es-ES" sz="2600" kern="1200" dirty="0" err="1"/>
            <a:t>unnecessary</a:t>
          </a:r>
          <a:r>
            <a:rPr lang="es-ES" sz="2600" kern="1200" dirty="0"/>
            <a:t> </a:t>
          </a:r>
          <a:r>
            <a:rPr lang="es-ES" sz="2600" kern="1200" dirty="0" err="1"/>
            <a:t>consumption</a:t>
          </a:r>
          <a:endParaRPr lang="es-ES" sz="2600" kern="1200" dirty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600" kern="1200" dirty="0"/>
        </a:p>
      </dsp:txBody>
      <dsp:txXfrm rot="5400000">
        <a:off x="5547320" y="1083732"/>
        <a:ext cx="2579687" cy="3251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sevillaecoartesana.wordpress.com/como-se-participa/" TargetMode="External"/><Relationship Id="rId3" Type="http://schemas.openxmlformats.org/officeDocument/2006/relationships/hyperlink" Target="http://www.mecologico.es/" TargetMode="External"/><Relationship Id="rId7" Type="http://schemas.openxmlformats.org/officeDocument/2006/relationships/hyperlink" Target="http://lareguertaecologica.blogspot.com/p/quienes-somos.html" TargetMode="External"/><Relationship Id="rId2" Type="http://schemas.openxmlformats.org/officeDocument/2006/relationships/hyperlink" Target="https://masquelechugas.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laortiga.com/" TargetMode="External"/><Relationship Id="rId5" Type="http://schemas.openxmlformats.org/officeDocument/2006/relationships/hyperlink" Target="http://enredaosconlatierra.org/" TargetMode="External"/><Relationship Id="rId4" Type="http://schemas.openxmlformats.org/officeDocument/2006/relationships/hyperlink" Target="http://www.dietaecologica.com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ipcc.ch/report/ar5/wg3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activa.es/" TargetMode="External"/><Relationship Id="rId2" Type="http://schemas.openxmlformats.org/officeDocument/2006/relationships/hyperlink" Target="https://www.somenergia.coop/es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lucera.es/" TargetMode="External"/><Relationship Id="rId5" Type="http://schemas.openxmlformats.org/officeDocument/2006/relationships/hyperlink" Target="https://ganaenergia.com/tarifas-luz/" TargetMode="External"/><Relationship Id="rId4" Type="http://schemas.openxmlformats.org/officeDocument/2006/relationships/hyperlink" Target="https://energeticacoop.es/quienes-somo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alculator.carbonfootprint.com/calculator.aspx?lang=es&amp;tab=4" TargetMode="External"/><Relationship Id="rId2" Type="http://schemas.openxmlformats.org/officeDocument/2006/relationships/hyperlink" Target="https://co2.myclimate.org/es/flight_calculators/new?allow_cookies=true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/>
              <a:t>Climate</a:t>
            </a:r>
            <a:r>
              <a:rPr lang="es-ES" dirty="0"/>
              <a:t> </a:t>
            </a:r>
            <a:r>
              <a:rPr lang="es-ES" dirty="0" err="1"/>
              <a:t>change</a:t>
            </a:r>
            <a:br>
              <a:rPr lang="es-ES" dirty="0"/>
            </a:br>
            <a:r>
              <a:rPr lang="es-ES" sz="7200" dirty="0"/>
              <a:t>Be </a:t>
            </a:r>
            <a:r>
              <a:rPr lang="es-ES" sz="7200" dirty="0" err="1"/>
              <a:t>part</a:t>
            </a:r>
            <a:r>
              <a:rPr lang="es-ES" sz="7200" dirty="0"/>
              <a:t> of </a:t>
            </a:r>
            <a:r>
              <a:rPr lang="es-ES" sz="7200" dirty="0" err="1"/>
              <a:t>the</a:t>
            </a:r>
            <a:r>
              <a:rPr lang="es-ES" sz="7200" dirty="0"/>
              <a:t> </a:t>
            </a:r>
            <a:r>
              <a:rPr lang="es-ES" sz="7200" dirty="0" err="1"/>
              <a:t>solution</a:t>
            </a:r>
            <a:r>
              <a:rPr lang="es-ES" sz="7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43254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2748" y="652723"/>
            <a:ext cx="10178322" cy="1492132"/>
          </a:xfrm>
        </p:spPr>
        <p:txBody>
          <a:bodyPr/>
          <a:lstStyle/>
          <a:p>
            <a:r>
              <a:rPr lang="es-ES" dirty="0"/>
              <a:t>AGRICULTURE AND LIVESTOCK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b="6209"/>
          <a:stretch/>
        </p:blipFill>
        <p:spPr>
          <a:xfrm>
            <a:off x="1482748" y="2239859"/>
            <a:ext cx="9454924" cy="335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11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93554306"/>
              </p:ext>
            </p:extLst>
          </p:nvPr>
        </p:nvGraphicFramePr>
        <p:xfrm>
          <a:off x="1484416" y="1128155"/>
          <a:ext cx="9880269" cy="5177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6250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884942" y="291201"/>
            <a:ext cx="7981740" cy="95113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s-ES" dirty="0"/>
              <a:t>FAIR TRADE LOCAL ORGANIC SUPPLIERS</a:t>
            </a:r>
          </a:p>
          <a:p>
            <a:pPr>
              <a:lnSpc>
                <a:spcPct val="120000"/>
              </a:lnSpc>
            </a:pPr>
            <a:r>
              <a:rPr lang="es-ES" dirty="0" err="1"/>
              <a:t>sevilla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3158835" y="1372661"/>
            <a:ext cx="74339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MAS QUE LECHUGAS (</a:t>
            </a:r>
            <a:r>
              <a:rPr lang="es-ES" dirty="0">
                <a:hlinkClick r:id="rId2"/>
              </a:rPr>
              <a:t>https://masquelechugas.com/</a:t>
            </a:r>
            <a:r>
              <a:rPr lang="es-ES" dirty="0"/>
              <a:t>)</a:t>
            </a:r>
          </a:p>
          <a:p>
            <a:endParaRPr lang="es-ES" dirty="0"/>
          </a:p>
          <a:p>
            <a:r>
              <a:rPr lang="es-ES" dirty="0"/>
              <a:t>MECOLOGICO (</a:t>
            </a:r>
            <a:r>
              <a:rPr lang="es-ES" dirty="0">
                <a:hlinkClick r:id="rId3"/>
              </a:rPr>
              <a:t>http://www.mecologico.es/</a:t>
            </a:r>
            <a:r>
              <a:rPr lang="es-ES" dirty="0"/>
              <a:t>)</a:t>
            </a:r>
          </a:p>
          <a:p>
            <a:endParaRPr lang="es-ES" dirty="0"/>
          </a:p>
          <a:p>
            <a:r>
              <a:rPr lang="es-ES" dirty="0"/>
              <a:t>DIETA ECOLÓGICA (</a:t>
            </a:r>
            <a:r>
              <a:rPr lang="es-ES" dirty="0">
                <a:hlinkClick r:id="rId4"/>
              </a:rPr>
              <a:t>http://www.dietaecologica.com/</a:t>
            </a:r>
            <a:r>
              <a:rPr lang="es-ES" dirty="0"/>
              <a:t>)</a:t>
            </a:r>
          </a:p>
          <a:p>
            <a:endParaRPr lang="es-ES" dirty="0"/>
          </a:p>
          <a:p>
            <a:r>
              <a:rPr lang="es-ES" dirty="0"/>
              <a:t>ENREDAOS CON LA TIERRA </a:t>
            </a:r>
            <a:r>
              <a:rPr lang="es-ES" dirty="0">
                <a:hlinkClick r:id="rId5"/>
              </a:rPr>
              <a:t>http://enredaosconlatierra.org/</a:t>
            </a:r>
            <a:endParaRPr lang="es-ES" dirty="0"/>
          </a:p>
          <a:p>
            <a:endParaRPr lang="es-ES" dirty="0"/>
          </a:p>
        </p:txBody>
      </p:sp>
      <p:sp>
        <p:nvSpPr>
          <p:cNvPr id="6" name="Marcador de texto 2"/>
          <p:cNvSpPr txBox="1">
            <a:spLocks/>
          </p:cNvSpPr>
          <p:nvPr/>
        </p:nvSpPr>
        <p:spPr>
          <a:xfrm>
            <a:off x="2979944" y="3534311"/>
            <a:ext cx="7981740" cy="577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ORGANIC CONSUMERS ASSOCIATION</a:t>
            </a:r>
          </a:p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3158834" y="4112293"/>
            <a:ext cx="74339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ortiga </a:t>
            </a:r>
            <a:r>
              <a:rPr lang="es-ES" dirty="0">
                <a:hlinkClick r:id="rId6"/>
              </a:rPr>
              <a:t>https://laortiga.com/</a:t>
            </a:r>
            <a:endParaRPr lang="es-ES" dirty="0"/>
          </a:p>
          <a:p>
            <a:endParaRPr lang="es-ES" dirty="0"/>
          </a:p>
          <a:p>
            <a:r>
              <a:rPr lang="es-ES" dirty="0"/>
              <a:t>La </a:t>
            </a:r>
            <a:r>
              <a:rPr lang="es-ES" dirty="0" err="1"/>
              <a:t>Regüerta</a:t>
            </a:r>
            <a:r>
              <a:rPr lang="es-ES" dirty="0"/>
              <a:t> ecológica </a:t>
            </a:r>
            <a:r>
              <a:rPr lang="es-ES" dirty="0">
                <a:hlinkClick r:id="rId7"/>
              </a:rPr>
              <a:t>http://lareguertaecologica.blogspot.com/p/quienes-somos.html</a:t>
            </a:r>
            <a:endParaRPr lang="es-ES" dirty="0"/>
          </a:p>
          <a:p>
            <a:endParaRPr lang="es-ES" dirty="0"/>
          </a:p>
          <a:p>
            <a:r>
              <a:rPr lang="es-ES" dirty="0"/>
              <a:t>Red de Sevilla </a:t>
            </a:r>
            <a:r>
              <a:rPr lang="es-ES" dirty="0" err="1"/>
              <a:t>Ecoartesana</a:t>
            </a:r>
            <a:r>
              <a:rPr lang="es-ES" dirty="0"/>
              <a:t> </a:t>
            </a:r>
            <a:r>
              <a:rPr lang="es-ES" dirty="0">
                <a:hlinkClick r:id="rId8"/>
              </a:rPr>
              <a:t>https://sevillaecoartesana.wordpress.com/como-se-participa/</a:t>
            </a:r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2911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100425" y="457153"/>
            <a:ext cx="7468613" cy="884760"/>
          </a:xfrm>
        </p:spPr>
        <p:txBody>
          <a:bodyPr>
            <a:normAutofit fontScale="55000" lnSpcReduction="20000"/>
          </a:bodyPr>
          <a:lstStyle/>
          <a:p>
            <a:r>
              <a:rPr lang="es-ES" sz="4000" dirty="0"/>
              <a:t>COLLECTIVE GARDENING</a:t>
            </a:r>
          </a:p>
          <a:p>
            <a:endParaRPr lang="es-ES" dirty="0"/>
          </a:p>
          <a:p>
            <a:r>
              <a:rPr lang="es-ES" dirty="0"/>
              <a:t>https://huertosurbanosevilla.wordpress.com/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425" y="1499954"/>
            <a:ext cx="8158348" cy="474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15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9808" y="667393"/>
            <a:ext cx="10178322" cy="793272"/>
          </a:xfrm>
        </p:spPr>
        <p:txBody>
          <a:bodyPr/>
          <a:lstStyle/>
          <a:p>
            <a:r>
              <a:rPr lang="es-ES" dirty="0"/>
              <a:t>WASTE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499" y="902525"/>
            <a:ext cx="6473830" cy="544527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429808" y="1472540"/>
            <a:ext cx="96783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The </a:t>
            </a:r>
            <a:r>
              <a:rPr lang="es-ES" dirty="0" err="1"/>
              <a:t>production</a:t>
            </a:r>
            <a:r>
              <a:rPr lang="es-ES" dirty="0"/>
              <a:t> of </a:t>
            </a:r>
            <a:r>
              <a:rPr lang="es-ES" dirty="0" err="1"/>
              <a:t>waste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linked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consumption</a:t>
            </a:r>
            <a:r>
              <a:rPr lang="es-ES" dirty="0"/>
              <a:t> of </a:t>
            </a:r>
            <a:r>
              <a:rPr lang="es-ES" dirty="0" err="1"/>
              <a:t>goods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dirty="0"/>
              <a:t>GHG </a:t>
            </a:r>
            <a:r>
              <a:rPr lang="es-ES" dirty="0" err="1"/>
              <a:t>emissions</a:t>
            </a:r>
            <a:r>
              <a:rPr lang="es-ES" dirty="0"/>
              <a:t> of </a:t>
            </a:r>
            <a:r>
              <a:rPr lang="es-ES" dirty="0" err="1"/>
              <a:t>waste</a:t>
            </a:r>
            <a:r>
              <a:rPr lang="es-ES" dirty="0"/>
              <a:t> are </a:t>
            </a:r>
            <a:r>
              <a:rPr lang="es-ES" dirty="0" err="1"/>
              <a:t>associated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: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Incineration</a:t>
            </a:r>
            <a:r>
              <a:rPr lang="es-ES" dirty="0"/>
              <a:t> (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without</a:t>
            </a:r>
            <a:r>
              <a:rPr lang="es-ES" dirty="0"/>
              <a:t> </a:t>
            </a:r>
            <a:r>
              <a:rPr lang="es-ES" dirty="0" err="1"/>
              <a:t>energy</a:t>
            </a:r>
            <a:r>
              <a:rPr lang="es-ES" dirty="0"/>
              <a:t> </a:t>
            </a:r>
            <a:r>
              <a:rPr lang="es-ES" dirty="0" err="1"/>
              <a:t>recovery</a:t>
            </a:r>
            <a:r>
              <a:rPr lang="es-E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waste</a:t>
            </a:r>
            <a:r>
              <a:rPr lang="es-ES" dirty="0"/>
              <a:t> </a:t>
            </a:r>
            <a:r>
              <a:rPr lang="es-ES" dirty="0" err="1"/>
              <a:t>treatment</a:t>
            </a:r>
            <a:r>
              <a:rPr lang="es-ES" dirty="0"/>
              <a:t> </a:t>
            </a:r>
            <a:r>
              <a:rPr lang="es-ES" dirty="0" err="1"/>
              <a:t>operations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Landfill</a:t>
            </a:r>
            <a:r>
              <a:rPr lang="es-ES" dirty="0"/>
              <a:t> (</a:t>
            </a:r>
            <a:r>
              <a:rPr lang="es-ES" dirty="0" err="1"/>
              <a:t>production</a:t>
            </a:r>
            <a:r>
              <a:rPr lang="es-ES" dirty="0"/>
              <a:t> of CH4)</a:t>
            </a:r>
          </a:p>
          <a:p>
            <a:endParaRPr lang="es-ES" dirty="0"/>
          </a:p>
        </p:txBody>
      </p:sp>
      <p:sp>
        <p:nvSpPr>
          <p:cNvPr id="5" name="Elipse 4"/>
          <p:cNvSpPr/>
          <p:nvPr/>
        </p:nvSpPr>
        <p:spPr>
          <a:xfrm>
            <a:off x="7053943" y="1838301"/>
            <a:ext cx="1769423" cy="4156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de flecha 6"/>
          <p:cNvCxnSpPr/>
          <p:nvPr/>
        </p:nvCxnSpPr>
        <p:spPr>
          <a:xfrm flipV="1">
            <a:off x="10830296" y="1650670"/>
            <a:ext cx="0" cy="3942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801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2940103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4775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824" y="1207119"/>
            <a:ext cx="8003968" cy="4977592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body" idx="1"/>
          </p:nvPr>
        </p:nvSpPr>
        <p:spPr>
          <a:xfrm>
            <a:off x="3171824" y="492125"/>
            <a:ext cx="8335365" cy="952500"/>
          </a:xfrm>
        </p:spPr>
        <p:txBody>
          <a:bodyPr>
            <a:noAutofit/>
          </a:bodyPr>
          <a:lstStyle/>
          <a:p>
            <a:r>
              <a:rPr lang="es-ES" sz="3200" dirty="0"/>
              <a:t>ZERO WASTE STARTER PACK</a:t>
            </a:r>
          </a:p>
        </p:txBody>
      </p:sp>
    </p:spTree>
    <p:extLst>
      <p:ext uri="{BB962C8B-B14F-4D97-AF65-F5344CB8AC3E}">
        <p14:creationId xmlns:p14="http://schemas.microsoft.com/office/powerpoint/2010/main" val="2795775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8676" y="-842105"/>
            <a:ext cx="11216244" cy="1931345"/>
          </a:xfrm>
        </p:spPr>
        <p:txBody>
          <a:bodyPr>
            <a:normAutofit/>
          </a:bodyPr>
          <a:lstStyle/>
          <a:p>
            <a:r>
              <a:rPr lang="es-ES" sz="4400" dirty="0"/>
              <a:t>SEVILLA´S ZERO WASTE MAP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6"/>
          <a:stretch/>
        </p:blipFill>
        <p:spPr>
          <a:xfrm>
            <a:off x="3603540" y="1325051"/>
            <a:ext cx="6714352" cy="4565603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54659" y="2398920"/>
            <a:ext cx="10007933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dirty="0"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sng" strike="noStrike" cap="none" normalizeH="0" baseline="0" dirty="0">
              <a:ln>
                <a:noFill/>
              </a:ln>
              <a:solidFill>
                <a:srgbClr val="1155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u="sng" dirty="0">
              <a:solidFill>
                <a:srgbClr val="1155CC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sng" strike="noStrike" cap="none" normalizeH="0" baseline="0" dirty="0">
              <a:ln>
                <a:noFill/>
              </a:ln>
              <a:solidFill>
                <a:srgbClr val="1155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u="sng" dirty="0">
              <a:solidFill>
                <a:srgbClr val="1155CC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sng" strike="noStrike" cap="none" normalizeH="0" baseline="0" dirty="0">
              <a:ln>
                <a:noFill/>
              </a:ln>
              <a:solidFill>
                <a:srgbClr val="1155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u="sng" dirty="0">
              <a:solidFill>
                <a:srgbClr val="1155CC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sng" strike="noStrike" cap="none" normalizeH="0" baseline="0" dirty="0">
              <a:ln>
                <a:noFill/>
              </a:ln>
              <a:solidFill>
                <a:srgbClr val="1155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u="sng" dirty="0">
              <a:solidFill>
                <a:srgbClr val="1155CC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sng" strike="noStrike" cap="none" normalizeH="0" baseline="0" dirty="0">
              <a:ln>
                <a:noFill/>
              </a:ln>
              <a:solidFill>
                <a:srgbClr val="1155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u="sng" dirty="0">
              <a:solidFill>
                <a:srgbClr val="1155CC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sng" strike="noStrike" cap="none" normalizeH="0" baseline="0" dirty="0">
              <a:ln>
                <a:noFill/>
              </a:ln>
              <a:solidFill>
                <a:srgbClr val="1155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sng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https://www.google.com/mymaps/viewer?mid=1V91T6MgjWR6TJIn-eE7vlQme4fZkSoUs&amp;hl=es</a:t>
            </a:r>
            <a:r>
              <a:rPr kumimoji="0" 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791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1673"/>
            <a:ext cx="10178322" cy="745771"/>
          </a:xfrm>
        </p:spPr>
        <p:txBody>
          <a:bodyPr>
            <a:normAutofit fontScale="90000"/>
          </a:bodyPr>
          <a:lstStyle/>
          <a:p>
            <a:r>
              <a:rPr lang="es-ES" dirty="0"/>
              <a:t>GREENHOUSE GASES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2245146" y="1163571"/>
            <a:ext cx="3458816" cy="2952730"/>
            <a:chOff x="5961707" y="1595882"/>
            <a:chExt cx="3458816" cy="2952730"/>
          </a:xfrm>
        </p:grpSpPr>
        <p:sp>
          <p:nvSpPr>
            <p:cNvPr id="7" name="Nube 6">
              <a:extLst>
                <a:ext uri="{FF2B5EF4-FFF2-40B4-BE49-F238E27FC236}">
                  <a16:creationId xmlns:a16="http://schemas.microsoft.com/office/drawing/2014/main" id="{BB44A060-FA8E-4B4B-9201-784846CB3775}"/>
                </a:ext>
              </a:extLst>
            </p:cNvPr>
            <p:cNvSpPr/>
            <p:nvPr/>
          </p:nvSpPr>
          <p:spPr>
            <a:xfrm>
              <a:off x="5961707" y="1727733"/>
              <a:ext cx="3458816" cy="2517913"/>
            </a:xfrm>
            <a:prstGeom prst="cloud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err="1"/>
                <a:t>Carbon</a:t>
              </a:r>
              <a:r>
                <a:rPr lang="es-ES" b="1" dirty="0"/>
                <a:t> </a:t>
              </a:r>
              <a:r>
                <a:rPr lang="es-ES" b="1" dirty="0" err="1"/>
                <a:t>Dioxide</a:t>
              </a:r>
              <a:r>
                <a:rPr lang="es-ES" b="1" dirty="0"/>
                <a:t> (CO</a:t>
              </a:r>
              <a:r>
                <a:rPr lang="es-ES" b="1" baseline="-25000" dirty="0"/>
                <a:t>2</a:t>
              </a:r>
              <a:r>
                <a:rPr lang="es-ES" b="1" dirty="0"/>
                <a:t>)</a:t>
              </a:r>
              <a:endParaRPr lang="es-ES" sz="1400" b="1" dirty="0"/>
            </a:p>
          </p:txBody>
        </p:sp>
        <p:pic>
          <p:nvPicPr>
            <p:cNvPr id="8" name="Gráfico 13" descr="Fábrica">
              <a:extLst>
                <a:ext uri="{FF2B5EF4-FFF2-40B4-BE49-F238E27FC236}">
                  <a16:creationId xmlns:a16="http://schemas.microsoft.com/office/drawing/2014/main" id="{174A3B44-EEE2-4B31-B614-5F7FD9350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41972" y="3166277"/>
              <a:ext cx="914400" cy="914400"/>
            </a:xfrm>
            <a:prstGeom prst="rect">
              <a:avLst/>
            </a:prstGeom>
          </p:spPr>
        </p:pic>
        <p:pic>
          <p:nvPicPr>
            <p:cNvPr id="9" name="Gráfico 19" descr="Coche">
              <a:extLst>
                <a:ext uri="{FF2B5EF4-FFF2-40B4-BE49-F238E27FC236}">
                  <a16:creationId xmlns:a16="http://schemas.microsoft.com/office/drawing/2014/main" id="{0D5A9DB9-7026-47F2-BEA9-F051C490C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71662" y="3634212"/>
              <a:ext cx="914400" cy="914400"/>
            </a:xfrm>
            <a:prstGeom prst="rect">
              <a:avLst/>
            </a:prstGeom>
          </p:spPr>
        </p:pic>
        <p:pic>
          <p:nvPicPr>
            <p:cNvPr id="10" name="Gráfico 23" descr="Fuego">
              <a:extLst>
                <a:ext uri="{FF2B5EF4-FFF2-40B4-BE49-F238E27FC236}">
                  <a16:creationId xmlns:a16="http://schemas.microsoft.com/office/drawing/2014/main" id="{0F989D76-96C3-4DC4-A2C1-9DD88C2C5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40297" y="3834247"/>
              <a:ext cx="577432" cy="577432"/>
            </a:xfrm>
            <a:prstGeom prst="rect">
              <a:avLst/>
            </a:prstGeom>
          </p:spPr>
        </p:pic>
        <p:pic>
          <p:nvPicPr>
            <p:cNvPr id="11" name="Gráfico 25" descr="Árbol de hoja caduca">
              <a:extLst>
                <a:ext uri="{FF2B5EF4-FFF2-40B4-BE49-F238E27FC236}">
                  <a16:creationId xmlns:a16="http://schemas.microsoft.com/office/drawing/2014/main" id="{6E9F4295-2A20-4569-8A2D-FC470A532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056568" y="3295119"/>
              <a:ext cx="914400" cy="914400"/>
            </a:xfrm>
            <a:prstGeom prst="rect">
              <a:avLst/>
            </a:prstGeom>
          </p:spPr>
        </p:pic>
        <p:pic>
          <p:nvPicPr>
            <p:cNvPr id="12" name="Gráfico 27" descr="Termómetro">
              <a:extLst>
                <a:ext uri="{FF2B5EF4-FFF2-40B4-BE49-F238E27FC236}">
                  <a16:creationId xmlns:a16="http://schemas.microsoft.com/office/drawing/2014/main" id="{753CD60F-E4A1-4F75-AEED-6B99158DA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313875" y="1595882"/>
              <a:ext cx="719726" cy="719726"/>
            </a:xfrm>
            <a:prstGeom prst="rect">
              <a:avLst/>
            </a:prstGeom>
          </p:spPr>
        </p:pic>
      </p:grpSp>
      <p:grpSp>
        <p:nvGrpSpPr>
          <p:cNvPr id="33" name="Grupo 32"/>
          <p:cNvGrpSpPr/>
          <p:nvPr/>
        </p:nvGrpSpPr>
        <p:grpSpPr>
          <a:xfrm>
            <a:off x="5757689" y="3884023"/>
            <a:ext cx="2533912" cy="2185409"/>
            <a:chOff x="4694049" y="3768938"/>
            <a:chExt cx="2533912" cy="2185409"/>
          </a:xfrm>
        </p:grpSpPr>
        <p:sp>
          <p:nvSpPr>
            <p:cNvPr id="16" name="Nube 15">
              <a:extLst>
                <a:ext uri="{FF2B5EF4-FFF2-40B4-BE49-F238E27FC236}">
                  <a16:creationId xmlns:a16="http://schemas.microsoft.com/office/drawing/2014/main" id="{97F6293B-EF15-49AD-9D51-0211EF203A09}"/>
                </a:ext>
              </a:extLst>
            </p:cNvPr>
            <p:cNvSpPr/>
            <p:nvPr/>
          </p:nvSpPr>
          <p:spPr>
            <a:xfrm>
              <a:off x="4738665" y="3768938"/>
              <a:ext cx="2489296" cy="1421445"/>
            </a:xfrm>
            <a:prstGeom prst="clou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000" b="1" dirty="0" err="1"/>
                <a:t>Nitrous</a:t>
              </a:r>
              <a:r>
                <a:rPr lang="es-ES" sz="2000" b="1" dirty="0"/>
                <a:t> oxide(N</a:t>
              </a:r>
              <a:r>
                <a:rPr lang="es-ES" sz="2000" b="1" baseline="-25000" dirty="0"/>
                <a:t>2</a:t>
              </a:r>
              <a:r>
                <a:rPr lang="es-ES" sz="2000" b="1" dirty="0"/>
                <a:t>O)</a:t>
              </a:r>
            </a:p>
          </p:txBody>
        </p:sp>
        <p:pic>
          <p:nvPicPr>
            <p:cNvPr id="17" name="Gráfico 11" descr="Tractor">
              <a:extLst>
                <a:ext uri="{FF2B5EF4-FFF2-40B4-BE49-F238E27FC236}">
                  <a16:creationId xmlns:a16="http://schemas.microsoft.com/office/drawing/2014/main" id="{8CA13C5D-2451-4081-893E-01774A615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694049" y="4650562"/>
              <a:ext cx="914400" cy="914400"/>
            </a:xfrm>
            <a:prstGeom prst="rect">
              <a:avLst/>
            </a:prstGeom>
          </p:spPr>
        </p:pic>
        <p:pic>
          <p:nvPicPr>
            <p:cNvPr id="18" name="Gráfico 20" descr="Coche">
              <a:extLst>
                <a:ext uri="{FF2B5EF4-FFF2-40B4-BE49-F238E27FC236}">
                  <a16:creationId xmlns:a16="http://schemas.microsoft.com/office/drawing/2014/main" id="{801F81E1-03B7-4E87-8C8F-FECC0862E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86559" y="5039947"/>
              <a:ext cx="914400" cy="914400"/>
            </a:xfrm>
            <a:prstGeom prst="rect">
              <a:avLst/>
            </a:prstGeom>
          </p:spPr>
        </p:pic>
        <p:pic>
          <p:nvPicPr>
            <p:cNvPr id="19" name="Gráfico 32" descr="Termómetro">
              <a:extLst>
                <a:ext uri="{FF2B5EF4-FFF2-40B4-BE49-F238E27FC236}">
                  <a16:creationId xmlns:a16="http://schemas.microsoft.com/office/drawing/2014/main" id="{20284E95-D20F-48FC-A08D-96A203C4F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523177" y="4446750"/>
              <a:ext cx="647284" cy="647284"/>
            </a:xfrm>
            <a:prstGeom prst="rect">
              <a:avLst/>
            </a:prstGeom>
          </p:spPr>
        </p:pic>
        <p:pic>
          <p:nvPicPr>
            <p:cNvPr id="20" name="Gráfico 33" descr="Termómetro">
              <a:extLst>
                <a:ext uri="{FF2B5EF4-FFF2-40B4-BE49-F238E27FC236}">
                  <a16:creationId xmlns:a16="http://schemas.microsoft.com/office/drawing/2014/main" id="{BF4842F9-488B-490D-B230-E9211DAE7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356146" y="4638831"/>
              <a:ext cx="619559" cy="619559"/>
            </a:xfrm>
            <a:prstGeom prst="rect">
              <a:avLst/>
            </a:prstGeom>
          </p:spPr>
        </p:pic>
      </p:grpSp>
      <p:pic>
        <p:nvPicPr>
          <p:cNvPr id="21" name="Gráfico 34" descr="Termómetro">
            <a:extLst>
              <a:ext uri="{FF2B5EF4-FFF2-40B4-BE49-F238E27FC236}">
                <a16:creationId xmlns:a16="http://schemas.microsoft.com/office/drawing/2014/main" id="{ABAFCD89-96F6-4199-9CBE-BC865DC120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45866" y="4322175"/>
            <a:ext cx="647284" cy="647284"/>
          </a:xfrm>
          <a:prstGeom prst="rect">
            <a:avLst/>
          </a:prstGeom>
        </p:spPr>
      </p:pic>
      <p:grpSp>
        <p:nvGrpSpPr>
          <p:cNvPr id="22" name="Grupo 21"/>
          <p:cNvGrpSpPr/>
          <p:nvPr/>
        </p:nvGrpSpPr>
        <p:grpSpPr>
          <a:xfrm>
            <a:off x="2577133" y="4152428"/>
            <a:ext cx="2773438" cy="1878028"/>
            <a:chOff x="9205319" y="4122963"/>
            <a:chExt cx="2773438" cy="1878028"/>
          </a:xfrm>
        </p:grpSpPr>
        <p:sp>
          <p:nvSpPr>
            <p:cNvPr id="23" name="Nube 22">
              <a:extLst>
                <a:ext uri="{FF2B5EF4-FFF2-40B4-BE49-F238E27FC236}">
                  <a16:creationId xmlns:a16="http://schemas.microsoft.com/office/drawing/2014/main" id="{CF163E92-39D2-4BE3-BFB4-C80DE6AD9FE6}"/>
                </a:ext>
              </a:extLst>
            </p:cNvPr>
            <p:cNvSpPr/>
            <p:nvPr/>
          </p:nvSpPr>
          <p:spPr>
            <a:xfrm>
              <a:off x="9205319" y="4377497"/>
              <a:ext cx="1977616" cy="1386528"/>
            </a:xfrm>
            <a:prstGeom prst="clou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 err="1">
                  <a:solidFill>
                    <a:schemeClr val="tx1"/>
                  </a:solidFill>
                </a:rPr>
                <a:t>Fluorinated</a:t>
              </a:r>
              <a:r>
                <a:rPr lang="es-ES" sz="1400" b="1" dirty="0">
                  <a:solidFill>
                    <a:schemeClr val="tx1"/>
                  </a:solidFill>
                </a:rPr>
                <a:t> gases</a:t>
              </a:r>
            </a:p>
          </p:txBody>
        </p:sp>
        <p:pic>
          <p:nvPicPr>
            <p:cNvPr id="24" name="Gráfico 15" descr="Copo de nieve">
              <a:extLst>
                <a:ext uri="{FF2B5EF4-FFF2-40B4-BE49-F238E27FC236}">
                  <a16:creationId xmlns:a16="http://schemas.microsoft.com/office/drawing/2014/main" id="{9E94B2C0-A4C3-4EF9-86DA-D40BF2AD5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194127" y="5086591"/>
              <a:ext cx="914400" cy="914400"/>
            </a:xfrm>
            <a:prstGeom prst="rect">
              <a:avLst/>
            </a:prstGeom>
          </p:spPr>
        </p:pic>
        <p:pic>
          <p:nvPicPr>
            <p:cNvPr id="25" name="Gráfico 35" descr="Termómetro">
              <a:extLst>
                <a:ext uri="{FF2B5EF4-FFF2-40B4-BE49-F238E27FC236}">
                  <a16:creationId xmlns:a16="http://schemas.microsoft.com/office/drawing/2014/main" id="{721A1412-2DEC-477D-9A6C-110CBDAA0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331473" y="4753929"/>
              <a:ext cx="647284" cy="647284"/>
            </a:xfrm>
            <a:prstGeom prst="rect">
              <a:avLst/>
            </a:prstGeom>
          </p:spPr>
        </p:pic>
        <p:pic>
          <p:nvPicPr>
            <p:cNvPr id="26" name="Gráfico 36" descr="Termómetro">
              <a:extLst>
                <a:ext uri="{FF2B5EF4-FFF2-40B4-BE49-F238E27FC236}">
                  <a16:creationId xmlns:a16="http://schemas.microsoft.com/office/drawing/2014/main" id="{4F9896B5-84CD-460C-8523-6624CB35D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122563" y="4596164"/>
              <a:ext cx="647284" cy="647284"/>
            </a:xfrm>
            <a:prstGeom prst="rect">
              <a:avLst/>
            </a:prstGeom>
          </p:spPr>
        </p:pic>
        <p:pic>
          <p:nvPicPr>
            <p:cNvPr id="27" name="Gráfico 37" descr="Termómetro">
              <a:extLst>
                <a:ext uri="{FF2B5EF4-FFF2-40B4-BE49-F238E27FC236}">
                  <a16:creationId xmlns:a16="http://schemas.microsoft.com/office/drawing/2014/main" id="{1C295830-2B58-4FBC-AB9C-ECFC3DEBD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893099" y="4403892"/>
              <a:ext cx="647284" cy="647284"/>
            </a:xfrm>
            <a:prstGeom prst="rect">
              <a:avLst/>
            </a:prstGeom>
          </p:spPr>
        </p:pic>
        <p:pic>
          <p:nvPicPr>
            <p:cNvPr id="28" name="Gráfico 39" descr="Termómetro">
              <a:extLst>
                <a:ext uri="{FF2B5EF4-FFF2-40B4-BE49-F238E27FC236}">
                  <a16:creationId xmlns:a16="http://schemas.microsoft.com/office/drawing/2014/main" id="{E7F444F8-0147-474F-A8DD-C4DB3E453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677671" y="4254814"/>
              <a:ext cx="647284" cy="647284"/>
            </a:xfrm>
            <a:prstGeom prst="rect">
              <a:avLst/>
            </a:prstGeom>
          </p:spPr>
        </p:pic>
        <p:pic>
          <p:nvPicPr>
            <p:cNvPr id="29" name="Gráfico 40" descr="Termómetro">
              <a:extLst>
                <a:ext uri="{FF2B5EF4-FFF2-40B4-BE49-F238E27FC236}">
                  <a16:creationId xmlns:a16="http://schemas.microsoft.com/office/drawing/2014/main" id="{F9483B6F-8E25-4CD6-A509-8786367BB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461243" y="4122963"/>
              <a:ext cx="647284" cy="647284"/>
            </a:xfrm>
            <a:prstGeom prst="rect">
              <a:avLst/>
            </a:prstGeom>
          </p:spPr>
        </p:pic>
      </p:grpSp>
      <p:pic>
        <p:nvPicPr>
          <p:cNvPr id="30" name="Gráfico 34" descr="Termómetro">
            <a:extLst>
              <a:ext uri="{FF2B5EF4-FFF2-40B4-BE49-F238E27FC236}">
                <a16:creationId xmlns:a16="http://schemas.microsoft.com/office/drawing/2014/main" id="{ABAFCD89-96F6-4199-9CBE-BC865DC120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22279" y="4442005"/>
            <a:ext cx="647284" cy="647284"/>
          </a:xfrm>
          <a:prstGeom prst="rect">
            <a:avLst/>
          </a:prstGeom>
        </p:spPr>
      </p:pic>
      <p:grpSp>
        <p:nvGrpSpPr>
          <p:cNvPr id="34" name="Grupo 33"/>
          <p:cNvGrpSpPr/>
          <p:nvPr/>
        </p:nvGrpSpPr>
        <p:grpSpPr>
          <a:xfrm>
            <a:off x="6846985" y="1720779"/>
            <a:ext cx="2541442" cy="1959659"/>
            <a:chOff x="4952661" y="1410347"/>
            <a:chExt cx="2541442" cy="1959659"/>
          </a:xfrm>
        </p:grpSpPr>
        <p:sp>
          <p:nvSpPr>
            <p:cNvPr id="13" name="Nube 12">
              <a:extLst>
                <a:ext uri="{FF2B5EF4-FFF2-40B4-BE49-F238E27FC236}">
                  <a16:creationId xmlns:a16="http://schemas.microsoft.com/office/drawing/2014/main" id="{0C947C4B-F0B4-49EB-90D1-9A862FDDCFEB}"/>
                </a:ext>
              </a:extLst>
            </p:cNvPr>
            <p:cNvSpPr/>
            <p:nvPr/>
          </p:nvSpPr>
          <p:spPr>
            <a:xfrm>
              <a:off x="4952661" y="1456081"/>
              <a:ext cx="2275300" cy="1563665"/>
            </a:xfrm>
            <a:prstGeom prst="cloud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 err="1"/>
                <a:t>Methane</a:t>
              </a:r>
              <a:r>
                <a:rPr lang="es-ES" b="1" dirty="0"/>
                <a:t> (CH</a:t>
              </a:r>
              <a:r>
                <a:rPr lang="es-ES" b="1" baseline="-25000" dirty="0"/>
                <a:t>4</a:t>
              </a:r>
              <a:r>
                <a:rPr lang="es-ES" b="1" dirty="0"/>
                <a:t>)</a:t>
              </a:r>
              <a:endParaRPr lang="es-ES" sz="1400" b="1" dirty="0"/>
            </a:p>
          </p:txBody>
        </p:sp>
        <p:pic>
          <p:nvPicPr>
            <p:cNvPr id="14" name="Gráfico 9" descr="Vaca">
              <a:extLst>
                <a:ext uri="{FF2B5EF4-FFF2-40B4-BE49-F238E27FC236}">
                  <a16:creationId xmlns:a16="http://schemas.microsoft.com/office/drawing/2014/main" id="{93C102F9-3027-4A3C-AA54-BF4A83E42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952661" y="2455606"/>
              <a:ext cx="914400" cy="914400"/>
            </a:xfrm>
            <a:prstGeom prst="rect">
              <a:avLst/>
            </a:prstGeom>
          </p:spPr>
        </p:pic>
        <p:pic>
          <p:nvPicPr>
            <p:cNvPr id="15" name="Gráfico 29" descr="Termómetro">
              <a:extLst>
                <a:ext uri="{FF2B5EF4-FFF2-40B4-BE49-F238E27FC236}">
                  <a16:creationId xmlns:a16="http://schemas.microsoft.com/office/drawing/2014/main" id="{345123AF-2053-4905-90C6-FA597B882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721285" y="1410347"/>
              <a:ext cx="587702" cy="587702"/>
            </a:xfrm>
            <a:prstGeom prst="rect">
              <a:avLst/>
            </a:prstGeom>
          </p:spPr>
        </p:pic>
        <p:pic>
          <p:nvPicPr>
            <p:cNvPr id="31" name="Gráfico 34" descr="Termómetro">
              <a:extLst>
                <a:ext uri="{FF2B5EF4-FFF2-40B4-BE49-F238E27FC236}">
                  <a16:creationId xmlns:a16="http://schemas.microsoft.com/office/drawing/2014/main" id="{ABAFCD89-96F6-4199-9CBE-BC865DC12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846819" y="1625350"/>
              <a:ext cx="647284" cy="6472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4441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9808" y="643642"/>
            <a:ext cx="10178322" cy="805147"/>
          </a:xfrm>
        </p:spPr>
        <p:txBody>
          <a:bodyPr>
            <a:normAutofit fontScale="90000"/>
          </a:bodyPr>
          <a:lstStyle/>
          <a:p>
            <a:r>
              <a:rPr lang="es-ES" sz="4400" dirty="0"/>
              <a:t>GLOBAL GREENHOUSE EMISSIONS BY GAS AND BY SECTOR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9872"/>
          <a:stretch/>
        </p:blipFill>
        <p:spPr>
          <a:xfrm>
            <a:off x="1599571" y="2038014"/>
            <a:ext cx="4201526" cy="414523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5"/>
          <a:stretch/>
        </p:blipFill>
        <p:spPr>
          <a:xfrm>
            <a:off x="6658098" y="2286259"/>
            <a:ext cx="4053445" cy="389698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876302" y="6183245"/>
            <a:ext cx="820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 </a:t>
            </a:r>
            <a:r>
              <a:rPr lang="en-US" dirty="0">
                <a:hlinkClick r:id="rId4"/>
              </a:rPr>
              <a:t>IPCC (2014)</a:t>
            </a:r>
            <a:r>
              <a:rPr lang="en-US" dirty="0"/>
              <a:t>; based on global emissions from 2010.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8711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95153"/>
          </a:xfrm>
        </p:spPr>
        <p:txBody>
          <a:bodyPr>
            <a:normAutofit fontScale="90000"/>
          </a:bodyPr>
          <a:lstStyle/>
          <a:p>
            <a:r>
              <a:rPr lang="es-ES" dirty="0"/>
              <a:t>ENERGY PRODUCTION (</a:t>
            </a:r>
            <a:r>
              <a:rPr lang="es-ES" dirty="0" err="1"/>
              <a:t>heat</a:t>
            </a:r>
            <a:r>
              <a:rPr lang="es-ES" dirty="0"/>
              <a:t> and </a:t>
            </a:r>
            <a:r>
              <a:rPr lang="es-ES" dirty="0" err="1"/>
              <a:t>electricity</a:t>
            </a:r>
            <a:r>
              <a:rPr lang="es-ES" dirty="0"/>
              <a:t>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674421"/>
            <a:ext cx="10178322" cy="4205171"/>
          </a:xfrm>
        </p:spPr>
        <p:txBody>
          <a:bodyPr/>
          <a:lstStyle/>
          <a:p>
            <a:r>
              <a:rPr lang="es-ES" dirty="0" err="1"/>
              <a:t>Traditional</a:t>
            </a:r>
            <a:r>
              <a:rPr lang="es-ES" dirty="0"/>
              <a:t> </a:t>
            </a:r>
            <a:r>
              <a:rPr lang="es-ES" dirty="0" err="1"/>
              <a:t>energy</a:t>
            </a:r>
            <a:r>
              <a:rPr lang="es-ES" dirty="0"/>
              <a:t> </a:t>
            </a:r>
            <a:r>
              <a:rPr lang="es-ES" dirty="0" err="1"/>
              <a:t>production</a:t>
            </a:r>
            <a:r>
              <a:rPr lang="es-ES" dirty="0"/>
              <a:t> (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combustion</a:t>
            </a:r>
            <a:r>
              <a:rPr lang="es-ES" dirty="0"/>
              <a:t> of </a:t>
            </a:r>
            <a:r>
              <a:rPr lang="es-ES" dirty="0" err="1"/>
              <a:t>fossil</a:t>
            </a:r>
            <a:r>
              <a:rPr lang="es-ES" dirty="0"/>
              <a:t> </a:t>
            </a:r>
            <a:r>
              <a:rPr lang="es-ES" dirty="0" err="1"/>
              <a:t>fuels</a:t>
            </a:r>
            <a:r>
              <a:rPr lang="es-ES" dirty="0"/>
              <a:t>)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responsible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25% of global </a:t>
            </a:r>
            <a:r>
              <a:rPr lang="es-ES" dirty="0" err="1"/>
              <a:t>emissions</a:t>
            </a:r>
            <a:r>
              <a:rPr lang="es-ES" dirty="0"/>
              <a:t> of </a:t>
            </a:r>
            <a:r>
              <a:rPr lang="es-ES" dirty="0" err="1"/>
              <a:t>greenhouse</a:t>
            </a:r>
            <a:r>
              <a:rPr lang="es-ES" dirty="0"/>
              <a:t> gases.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15499219"/>
              </p:ext>
            </p:extLst>
          </p:nvPr>
        </p:nvGraphicFramePr>
        <p:xfrm>
          <a:off x="1521361" y="2660073"/>
          <a:ext cx="9095179" cy="3219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334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4019" y="1323270"/>
            <a:ext cx="8109881" cy="434278"/>
          </a:xfrm>
          <a:ln>
            <a:noFill/>
          </a:ln>
        </p:spPr>
        <p:txBody>
          <a:bodyPr>
            <a:noAutofit/>
          </a:bodyPr>
          <a:lstStyle/>
          <a:p>
            <a:r>
              <a:rPr lang="es-ES" sz="4000" dirty="0"/>
              <a:t>REDUCING HOUSEHOLD´S ENERGY USE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894019" y="1923803"/>
            <a:ext cx="880769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Unplug your appliances when they're not in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/>
              <a:t>Choose</a:t>
            </a:r>
            <a:r>
              <a:rPr lang="es-ES" sz="1600" dirty="0"/>
              <a:t> </a:t>
            </a:r>
            <a:r>
              <a:rPr lang="es-ES" sz="1600" dirty="0" err="1"/>
              <a:t>an</a:t>
            </a:r>
            <a:r>
              <a:rPr lang="es-ES" sz="1600" dirty="0"/>
              <a:t> </a:t>
            </a:r>
            <a:r>
              <a:rPr lang="es-ES" sz="1600" dirty="0" err="1"/>
              <a:t>energy-efficient</a:t>
            </a:r>
            <a:r>
              <a:rPr lang="es-ES" sz="1600" dirty="0"/>
              <a:t> </a:t>
            </a:r>
            <a:r>
              <a:rPr lang="es-ES" sz="1600" dirty="0" err="1"/>
              <a:t>fridge</a:t>
            </a:r>
            <a:endParaRPr lang="es-ES" sz="1600" dirty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Buy </a:t>
            </a:r>
            <a:r>
              <a:rPr lang="es-ES" sz="1600" dirty="0" err="1"/>
              <a:t>window</a:t>
            </a:r>
            <a:r>
              <a:rPr lang="es-ES" sz="1600" dirty="0"/>
              <a:t> </a:t>
            </a:r>
            <a:r>
              <a:rPr lang="es-ES" sz="1600" dirty="0" err="1"/>
              <a:t>seals</a:t>
            </a:r>
            <a:r>
              <a:rPr lang="es-ES" sz="1600" dirty="0"/>
              <a:t>.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Wash at 30 degrees instead of 40 (saves about 0.2-0.15kWh per cycle)</a:t>
            </a:r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/>
              <a:t>Shade</a:t>
            </a:r>
            <a:r>
              <a:rPr lang="es-ES" sz="1600" dirty="0"/>
              <a:t> </a:t>
            </a:r>
            <a:r>
              <a:rPr lang="es-ES" sz="1600" dirty="0" err="1"/>
              <a:t>your</a:t>
            </a:r>
            <a:r>
              <a:rPr lang="es-ES" sz="1600" dirty="0"/>
              <a:t> </a:t>
            </a:r>
            <a:r>
              <a:rPr lang="es-ES" sz="1600" dirty="0" err="1"/>
              <a:t>windows</a:t>
            </a:r>
            <a:r>
              <a:rPr lang="es-ES" sz="1600" dirty="0"/>
              <a:t> </a:t>
            </a:r>
            <a:r>
              <a:rPr lang="es-ES" sz="1600" dirty="0" err="1"/>
              <a:t>during</a:t>
            </a:r>
            <a:r>
              <a:rPr lang="es-ES" sz="1600" dirty="0"/>
              <a:t> </a:t>
            </a:r>
            <a:r>
              <a:rPr lang="es-ES" sz="1600" dirty="0" err="1"/>
              <a:t>summer</a:t>
            </a:r>
            <a:r>
              <a:rPr lang="es-ES" sz="1600" dirty="0"/>
              <a:t> </a:t>
            </a:r>
            <a:r>
              <a:rPr lang="es-ES" sz="1600" dirty="0" err="1"/>
              <a:t>days</a:t>
            </a:r>
            <a:r>
              <a:rPr lang="es-ES" sz="1600" dirty="0"/>
              <a:t> (</a:t>
            </a:r>
            <a:r>
              <a:rPr lang="es-ES" sz="1600" dirty="0" err="1"/>
              <a:t>specially</a:t>
            </a:r>
            <a:r>
              <a:rPr lang="es-ES" sz="1600" dirty="0"/>
              <a:t> in </a:t>
            </a:r>
            <a:r>
              <a:rPr lang="es-ES" sz="1600" dirty="0" err="1"/>
              <a:t>Seville</a:t>
            </a:r>
            <a:r>
              <a:rPr lang="es-ES" sz="1600" dirty="0"/>
              <a:t>!!)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Use a programmable timer and thermostat controls for cooling and heating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Use a programmable timer if you have a </a:t>
            </a:r>
            <a:r>
              <a:rPr lang="es-ES" sz="1600" dirty="0"/>
              <a:t> </a:t>
            </a:r>
            <a:r>
              <a:rPr lang="es-ES" sz="1600" dirty="0" err="1"/>
              <a:t>electric</a:t>
            </a:r>
            <a:r>
              <a:rPr lang="es-ES" sz="1600" dirty="0"/>
              <a:t> </a:t>
            </a:r>
            <a:r>
              <a:rPr lang="es-ES" sz="1600" dirty="0" err="1"/>
              <a:t>water</a:t>
            </a:r>
            <a:r>
              <a:rPr lang="es-ES" sz="1600" dirty="0"/>
              <a:t> </a:t>
            </a:r>
            <a:r>
              <a:rPr lang="es-ES" sz="1600" dirty="0" err="1"/>
              <a:t>heater</a:t>
            </a:r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Check your refrigerator and freezer temperature (specially on your holidays or when you are going to be out for a few days).</a:t>
            </a:r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/>
              <a:t>Install</a:t>
            </a:r>
            <a:r>
              <a:rPr lang="es-ES" sz="1600" dirty="0"/>
              <a:t> </a:t>
            </a:r>
            <a:r>
              <a:rPr lang="es-ES" sz="1600" dirty="0" err="1"/>
              <a:t>low</a:t>
            </a:r>
            <a:r>
              <a:rPr lang="es-ES" sz="1600" dirty="0"/>
              <a:t> </a:t>
            </a:r>
            <a:r>
              <a:rPr lang="es-ES" sz="1600" dirty="0" err="1"/>
              <a:t>energy</a:t>
            </a:r>
            <a:r>
              <a:rPr lang="es-ES" sz="1600" dirty="0"/>
              <a:t> </a:t>
            </a:r>
            <a:r>
              <a:rPr lang="es-ES" sz="1600" dirty="0" err="1"/>
              <a:t>lights</a:t>
            </a:r>
            <a:endParaRPr lang="es-ES" sz="1600" dirty="0"/>
          </a:p>
          <a:p>
            <a:endParaRPr lang="es-E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2413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8545" y="539500"/>
            <a:ext cx="8187071" cy="576782"/>
          </a:xfrm>
        </p:spPr>
        <p:txBody>
          <a:bodyPr>
            <a:normAutofit/>
          </a:bodyPr>
          <a:lstStyle/>
          <a:p>
            <a:r>
              <a:rPr lang="es-ES" sz="2800" dirty="0"/>
              <a:t>SPANISH GREEN ENERGY </a:t>
            </a:r>
            <a:r>
              <a:rPr lang="es-ES" sz="2800" dirty="0" err="1"/>
              <a:t>SUPPLIERs</a:t>
            </a:r>
            <a:endParaRPr lang="es-ES" sz="28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898545" y="1273606"/>
            <a:ext cx="8406763" cy="1015388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/>
              <a:t>Your decision will encourage renewable energy projects at the national level, and also at the local level.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3669475" y="2446318"/>
            <a:ext cx="5807039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u="sng" dirty="0"/>
              <a:t>COOPERATIVES ( </a:t>
            </a:r>
            <a:r>
              <a:rPr lang="es-ES" sz="1600" u="sng" dirty="0" err="1"/>
              <a:t>Invest</a:t>
            </a:r>
            <a:r>
              <a:rPr lang="es-ES" sz="1600" u="sng" dirty="0"/>
              <a:t> in </a:t>
            </a:r>
            <a:r>
              <a:rPr lang="es-ES" sz="1600" u="sng" dirty="0" err="1"/>
              <a:t>their</a:t>
            </a:r>
            <a:r>
              <a:rPr lang="es-ES" sz="1600" u="sng" dirty="0"/>
              <a:t> </a:t>
            </a:r>
            <a:r>
              <a:rPr lang="es-ES" sz="1600" u="sng" dirty="0" err="1"/>
              <a:t>own</a:t>
            </a:r>
            <a:r>
              <a:rPr lang="es-ES" sz="1600" u="sng" dirty="0"/>
              <a:t> </a:t>
            </a:r>
            <a:r>
              <a:rPr lang="es-ES" sz="1600" u="sng" dirty="0" err="1"/>
              <a:t>renewable</a:t>
            </a:r>
            <a:r>
              <a:rPr lang="es-ES" sz="1600" u="sng" dirty="0"/>
              <a:t> </a:t>
            </a:r>
            <a:r>
              <a:rPr lang="es-ES" sz="1600" u="sng" dirty="0" err="1"/>
              <a:t>energy</a:t>
            </a:r>
            <a:r>
              <a:rPr lang="es-ES" sz="1600" u="sng" dirty="0"/>
              <a:t> </a:t>
            </a:r>
            <a:r>
              <a:rPr lang="es-ES" sz="1600" u="sng" dirty="0" err="1"/>
              <a:t>projects</a:t>
            </a:r>
            <a:r>
              <a:rPr lang="es-ES" sz="1600" u="sng" dirty="0"/>
              <a:t>) :</a:t>
            </a:r>
          </a:p>
          <a:p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SOM ENERGIA  </a:t>
            </a:r>
            <a:r>
              <a:rPr lang="es-ES" sz="1600" dirty="0">
                <a:hlinkClick r:id="rId2"/>
              </a:rPr>
              <a:t>https://www.somenergia.coop/es/</a:t>
            </a:r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ECONACTIVA </a:t>
            </a:r>
            <a:r>
              <a:rPr lang="es-ES" sz="1600" dirty="0">
                <a:hlinkClick r:id="rId3"/>
              </a:rPr>
              <a:t>https://econactiva.es/</a:t>
            </a:r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ENERGETICA COOP </a:t>
            </a:r>
            <a:r>
              <a:rPr lang="es-ES" sz="1600" dirty="0">
                <a:hlinkClick r:id="rId4"/>
              </a:rPr>
              <a:t>https://energeticacoop.es/quienes-somos/</a:t>
            </a:r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r>
              <a:rPr lang="es-ES" sz="1600" u="sng" dirty="0"/>
              <a:t>PRIVATE COMPANIES:</a:t>
            </a:r>
          </a:p>
          <a:p>
            <a:endParaRPr lang="es-ES" sz="16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GANA ENERGÍA:  </a:t>
            </a:r>
            <a:r>
              <a:rPr lang="es-ES" sz="1600" dirty="0">
                <a:hlinkClick r:id="rId5"/>
              </a:rPr>
              <a:t>https://ganaenergia.com/tarifas-luz/</a:t>
            </a:r>
            <a:endParaRPr lang="es-ES" sz="1600" dirty="0"/>
          </a:p>
          <a:p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LUCERA ENERGÍA </a:t>
            </a:r>
            <a:r>
              <a:rPr lang="es-ES" sz="1600" dirty="0">
                <a:hlinkClick r:id="rId6"/>
              </a:rPr>
              <a:t>https://lucera.es/</a:t>
            </a:r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4211367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86669" y="598875"/>
            <a:ext cx="8822401" cy="1301177"/>
          </a:xfrm>
        </p:spPr>
        <p:txBody>
          <a:bodyPr>
            <a:normAutofit/>
          </a:bodyPr>
          <a:lstStyle/>
          <a:p>
            <a:r>
              <a:rPr lang="es-ES" sz="4000" dirty="0"/>
              <a:t>PRODUCING YOUR OWN ENERGY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064800" y="1958783"/>
            <a:ext cx="7694243" cy="1135801"/>
          </a:xfrm>
        </p:spPr>
        <p:txBody>
          <a:bodyPr>
            <a:noAutofit/>
          </a:bodyPr>
          <a:lstStyle/>
          <a:p>
            <a:pPr algn="just"/>
            <a:br>
              <a:rPr lang="en-US" sz="1400" dirty="0"/>
            </a:br>
            <a:r>
              <a:rPr lang="en-US" sz="1400" b="0" dirty="0"/>
              <a:t>there are companies AND COOPERATIVES that provide technical advice and installation projects for GREEN electricity production in </a:t>
            </a:r>
            <a:r>
              <a:rPr lang="en-US" sz="1400" b="0" dirty="0" err="1"/>
              <a:t>neighborhoodS</a:t>
            </a:r>
            <a:r>
              <a:rPr lang="en-US" sz="1400" b="0" dirty="0"/>
              <a:t> AND communities</a:t>
            </a:r>
            <a:endParaRPr lang="es-ES" sz="1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399" y="3337981"/>
            <a:ext cx="4286025" cy="285326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584978" y="6249980"/>
            <a:ext cx="532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https://econactiva.es/placas-solares-comunidad-vecinos/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901" y="3337981"/>
            <a:ext cx="2875892" cy="65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18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28898"/>
          </a:xfrm>
        </p:spPr>
        <p:txBody>
          <a:bodyPr/>
          <a:lstStyle/>
          <a:p>
            <a:r>
              <a:rPr lang="es-ES" dirty="0"/>
              <a:t>TRANSPORT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211283"/>
            <a:ext cx="10178322" cy="4668309"/>
          </a:xfrm>
        </p:spPr>
        <p:txBody>
          <a:bodyPr/>
          <a:lstStyle/>
          <a:p>
            <a:pPr algn="just"/>
            <a:r>
              <a:rPr lang="es-ES" dirty="0" err="1"/>
              <a:t>Transportation</a:t>
            </a:r>
            <a:r>
              <a:rPr lang="es-ES" dirty="0"/>
              <a:t> of </a:t>
            </a:r>
            <a:r>
              <a:rPr lang="es-ES" dirty="0" err="1"/>
              <a:t>people</a:t>
            </a:r>
            <a:r>
              <a:rPr lang="es-ES" dirty="0"/>
              <a:t> and </a:t>
            </a:r>
            <a:r>
              <a:rPr lang="es-ES" dirty="0" err="1"/>
              <a:t>goods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responsible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14% of global </a:t>
            </a:r>
            <a:r>
              <a:rPr lang="es-ES" dirty="0" err="1"/>
              <a:t>greenhouse</a:t>
            </a:r>
            <a:r>
              <a:rPr lang="es-ES" dirty="0"/>
              <a:t> </a:t>
            </a:r>
            <a:r>
              <a:rPr lang="es-ES" dirty="0" err="1"/>
              <a:t>emissions</a:t>
            </a:r>
            <a:r>
              <a:rPr lang="es-ES" dirty="0"/>
              <a:t>. </a:t>
            </a:r>
            <a:r>
              <a:rPr lang="es-ES" dirty="0" err="1"/>
              <a:t>Most</a:t>
            </a:r>
            <a:r>
              <a:rPr lang="es-ES" dirty="0"/>
              <a:t> </a:t>
            </a:r>
            <a:r>
              <a:rPr lang="es-ES" dirty="0" err="1"/>
              <a:t>modes</a:t>
            </a:r>
            <a:r>
              <a:rPr lang="es-ES" dirty="0"/>
              <a:t> of </a:t>
            </a:r>
            <a:r>
              <a:rPr lang="es-ES" dirty="0" err="1"/>
              <a:t>transport</a:t>
            </a:r>
            <a:r>
              <a:rPr lang="es-ES" dirty="0"/>
              <a:t> (</a:t>
            </a:r>
            <a:r>
              <a:rPr lang="es-ES" dirty="0" err="1"/>
              <a:t>plane</a:t>
            </a:r>
            <a:r>
              <a:rPr lang="es-ES" dirty="0"/>
              <a:t>, </a:t>
            </a:r>
            <a:r>
              <a:rPr lang="es-ES" dirty="0" err="1"/>
              <a:t>vehicles</a:t>
            </a:r>
            <a:r>
              <a:rPr lang="es-ES" dirty="0"/>
              <a:t>, </a:t>
            </a:r>
            <a:r>
              <a:rPr lang="es-ES" dirty="0" err="1"/>
              <a:t>ship</a:t>
            </a:r>
            <a:r>
              <a:rPr lang="es-ES" dirty="0"/>
              <a:t>, </a:t>
            </a:r>
            <a:r>
              <a:rPr lang="es-ES" dirty="0" err="1"/>
              <a:t>train</a:t>
            </a:r>
            <a:r>
              <a:rPr lang="es-ES" dirty="0"/>
              <a:t>) consume </a:t>
            </a:r>
            <a:r>
              <a:rPr lang="es-ES" dirty="0" err="1"/>
              <a:t>fossil</a:t>
            </a:r>
            <a:r>
              <a:rPr lang="es-ES" dirty="0"/>
              <a:t> </a:t>
            </a:r>
            <a:r>
              <a:rPr lang="es-ES" dirty="0" err="1"/>
              <a:t>fuels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electricity</a:t>
            </a:r>
            <a:r>
              <a:rPr lang="es-ES" dirty="0"/>
              <a:t> </a:t>
            </a:r>
            <a:r>
              <a:rPr lang="es-ES" dirty="0" err="1"/>
              <a:t>produced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combustion</a:t>
            </a:r>
            <a:r>
              <a:rPr lang="es-ES" dirty="0"/>
              <a:t> of </a:t>
            </a:r>
            <a:r>
              <a:rPr lang="es-ES" dirty="0" err="1"/>
              <a:t>fossil</a:t>
            </a:r>
            <a:r>
              <a:rPr lang="es-ES" dirty="0"/>
              <a:t> </a:t>
            </a:r>
            <a:r>
              <a:rPr lang="es-ES" dirty="0" err="1"/>
              <a:t>fuels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62376784"/>
              </p:ext>
            </p:extLst>
          </p:nvPr>
        </p:nvGraphicFramePr>
        <p:xfrm>
          <a:off x="1251678" y="2422566"/>
          <a:ext cx="9789885" cy="399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3783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981673" y="362150"/>
            <a:ext cx="7017488" cy="397871"/>
          </a:xfrm>
        </p:spPr>
        <p:txBody>
          <a:bodyPr/>
          <a:lstStyle/>
          <a:p>
            <a:r>
              <a:rPr lang="es-ES" dirty="0" err="1"/>
              <a:t>Some</a:t>
            </a:r>
            <a:r>
              <a:rPr lang="es-ES" dirty="0"/>
              <a:t> </a:t>
            </a:r>
            <a:r>
              <a:rPr lang="es-ES" dirty="0" err="1"/>
              <a:t>examples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3106696" y="1223158"/>
            <a:ext cx="824215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If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fly</a:t>
            </a:r>
            <a:r>
              <a:rPr lang="es-ES" dirty="0"/>
              <a:t> </a:t>
            </a:r>
            <a:r>
              <a:rPr lang="es-ES" dirty="0" err="1"/>
              <a:t>twice</a:t>
            </a:r>
            <a:r>
              <a:rPr lang="es-ES" dirty="0"/>
              <a:t> a </a:t>
            </a:r>
            <a:r>
              <a:rPr lang="es-ES" dirty="0" err="1"/>
              <a:t>year</a:t>
            </a:r>
            <a:r>
              <a:rPr lang="es-ES" dirty="0"/>
              <a:t>,  </a:t>
            </a:r>
            <a:r>
              <a:rPr lang="es-ES" dirty="0" err="1"/>
              <a:t>flying</a:t>
            </a:r>
            <a:r>
              <a:rPr lang="es-ES" dirty="0"/>
              <a:t> </a:t>
            </a:r>
            <a:r>
              <a:rPr lang="es-ES" dirty="0" err="1"/>
              <a:t>may</a:t>
            </a:r>
            <a:r>
              <a:rPr lang="es-ES" dirty="0"/>
              <a:t> be a </a:t>
            </a:r>
            <a:r>
              <a:rPr lang="es-ES" dirty="0" err="1"/>
              <a:t>large</a:t>
            </a:r>
            <a:r>
              <a:rPr lang="es-ES" dirty="0"/>
              <a:t> </a:t>
            </a:r>
            <a:r>
              <a:rPr lang="es-ES" dirty="0" err="1"/>
              <a:t>portion</a:t>
            </a:r>
            <a:r>
              <a:rPr lang="es-ES" dirty="0"/>
              <a:t> of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carbon</a:t>
            </a:r>
            <a:r>
              <a:rPr lang="es-ES" dirty="0"/>
              <a:t> </a:t>
            </a:r>
            <a:r>
              <a:rPr lang="es-ES" dirty="0" err="1"/>
              <a:t>footprint</a:t>
            </a:r>
            <a:r>
              <a:rPr lang="es-ES" dirty="0"/>
              <a:t>. </a:t>
            </a:r>
          </a:p>
          <a:p>
            <a:endParaRPr lang="es-ES" dirty="0"/>
          </a:p>
          <a:p>
            <a:r>
              <a:rPr lang="es-ES" dirty="0">
                <a:hlinkClick r:id="rId2"/>
              </a:rPr>
              <a:t>https://co2.myclimate.org/es/flight_calculators/new?allow_cookies=true</a:t>
            </a:r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n-US" dirty="0"/>
              <a:t>The carbon footprint of a house for a monthly consumption of 200 kwh (2400 kwh a year) with a ratio of 0,3090 kg Co2 e/Kwh it would imply a footprint of 0,46 t of Co2 eq.</a:t>
            </a:r>
          </a:p>
          <a:p>
            <a:endParaRPr lang="en-US" dirty="0"/>
          </a:p>
          <a:p>
            <a:pPr algn="just"/>
            <a:r>
              <a:rPr lang="en-US" dirty="0"/>
              <a:t>The carbon emissions of only one flight would be </a:t>
            </a:r>
            <a:r>
              <a:rPr lang="en-US" u="sng" dirty="0"/>
              <a:t>5 times higher </a:t>
            </a:r>
            <a:r>
              <a:rPr lang="en-US" dirty="0"/>
              <a:t>than the emissions associated with your electricity bill or equivalent to the emissions associated with traveling 15,000 km per year by car.</a:t>
            </a:r>
          </a:p>
          <a:p>
            <a:pPr algn="just"/>
            <a:endParaRPr lang="en-US" dirty="0"/>
          </a:p>
          <a:p>
            <a:pPr algn="just"/>
            <a:r>
              <a:rPr lang="es-ES" dirty="0">
                <a:hlinkClick r:id="rId3"/>
              </a:rPr>
              <a:t>https://calculator.carbonfootprint.com/calculator.aspx?lang=es&amp;tab=4</a:t>
            </a:r>
            <a:endParaRPr lang="es-ES" dirty="0"/>
          </a:p>
          <a:p>
            <a:pPr algn="just"/>
            <a:endParaRPr lang="es-ES" dirty="0"/>
          </a:p>
          <a:p>
            <a:br>
              <a:rPr lang="es-ES" dirty="0"/>
            </a:b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6696" y="2369449"/>
            <a:ext cx="84486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21212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Distintivo</Template>
  <TotalTime>775</TotalTime>
  <Words>710</Words>
  <Application>Microsoft Office PowerPoint</Application>
  <PresentationFormat>Panorámica</PresentationFormat>
  <Paragraphs>144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Gill Sans MT</vt:lpstr>
      <vt:lpstr>Impact</vt:lpstr>
      <vt:lpstr>Badge</vt:lpstr>
      <vt:lpstr>Climate change Be part of the solution!</vt:lpstr>
      <vt:lpstr>GREENHOUSE GASES</vt:lpstr>
      <vt:lpstr>GLOBAL GREENHOUSE EMISSIONS BY GAS AND BY SECTOR</vt:lpstr>
      <vt:lpstr>ENERGY PRODUCTION (heat and electricity)</vt:lpstr>
      <vt:lpstr>REDUCING HOUSEHOLD´S ENERGY USE</vt:lpstr>
      <vt:lpstr>SPANISH GREEN ENERGY SUPPLIERs</vt:lpstr>
      <vt:lpstr>PRODUCING YOUR OWN ENERGY</vt:lpstr>
      <vt:lpstr>TRANSPORT</vt:lpstr>
      <vt:lpstr>Presentación de PowerPoint</vt:lpstr>
      <vt:lpstr>AGRICULTURE AND LIVESTOCK</vt:lpstr>
      <vt:lpstr>Presentación de PowerPoint</vt:lpstr>
      <vt:lpstr>Presentación de PowerPoint</vt:lpstr>
      <vt:lpstr>Presentación de PowerPoint</vt:lpstr>
      <vt:lpstr>WASTE</vt:lpstr>
      <vt:lpstr>Presentación de PowerPoint</vt:lpstr>
      <vt:lpstr>Presentación de PowerPoint</vt:lpstr>
      <vt:lpstr>SEVILLA´S ZERO WASTE MAP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Perianes Egea</dc:creator>
  <cp:lastModifiedBy>Adam Newby</cp:lastModifiedBy>
  <cp:revision>58</cp:revision>
  <cp:lastPrinted>2019-01-03T13:51:10Z</cp:lastPrinted>
  <dcterms:created xsi:type="dcterms:W3CDTF">2019-01-03T11:52:43Z</dcterms:created>
  <dcterms:modified xsi:type="dcterms:W3CDTF">2019-01-07T18:19:39Z</dcterms:modified>
</cp:coreProperties>
</file>